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330" r:id="rId2"/>
    <p:sldId id="256" r:id="rId3"/>
    <p:sldId id="382" r:id="rId4"/>
    <p:sldId id="383" r:id="rId5"/>
    <p:sldId id="384" r:id="rId6"/>
    <p:sldId id="387" r:id="rId7"/>
    <p:sldId id="388" r:id="rId8"/>
    <p:sldId id="389" r:id="rId9"/>
    <p:sldId id="391" r:id="rId10"/>
    <p:sldId id="393" r:id="rId11"/>
    <p:sldId id="390" r:id="rId12"/>
    <p:sldId id="394" r:id="rId13"/>
    <p:sldId id="399" r:id="rId14"/>
    <p:sldId id="400" r:id="rId15"/>
    <p:sldId id="398" r:id="rId16"/>
    <p:sldId id="392" r:id="rId17"/>
    <p:sldId id="396" r:id="rId18"/>
    <p:sldId id="395" r:id="rId19"/>
    <p:sldId id="403" r:id="rId20"/>
    <p:sldId id="404" r:id="rId21"/>
    <p:sldId id="405" r:id="rId22"/>
    <p:sldId id="402" r:id="rId23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49D2C34-D940-4D11-A05C-049F45939FE3}">
          <p14:sldIdLst>
            <p14:sldId id="330"/>
            <p14:sldId id="256"/>
          </p14:sldIdLst>
        </p14:section>
        <p14:section name="Untitled Section" id="{D7304A1B-3027-4B99-A271-D547D197B1E1}">
          <p14:sldIdLst>
            <p14:sldId id="382"/>
            <p14:sldId id="383"/>
            <p14:sldId id="384"/>
            <p14:sldId id="387"/>
            <p14:sldId id="388"/>
            <p14:sldId id="389"/>
            <p14:sldId id="391"/>
            <p14:sldId id="393"/>
            <p14:sldId id="390"/>
            <p14:sldId id="394"/>
            <p14:sldId id="399"/>
            <p14:sldId id="400"/>
            <p14:sldId id="398"/>
            <p14:sldId id="392"/>
            <p14:sldId id="396"/>
            <p14:sldId id="395"/>
            <p14:sldId id="403"/>
            <p14:sldId id="404"/>
            <p14:sldId id="405"/>
            <p14:sldId id="40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roslav Nyzhnyk" initials="" lastIdx="34" clrIdx="0"/>
  <p:cmAuthor id="1" name="Volodymyr Krolivets" initials="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7A8"/>
    <a:srgbClr val="2B7476"/>
    <a:srgbClr val="70BEBE"/>
    <a:srgbClr val="A4C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6AE06B-934D-4FB0-9E21-B750F69772FA}">
  <a:tblStyle styleId="{256AE06B-934D-4FB0-9E21-B750F69772FA}" styleName="Table_0"/>
  <a:tblStyle styleId="{57BC6828-45B5-4A98-9A42-F34603F2AF9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DEEEA"/>
          </a:solidFill>
        </a:fill>
      </a:tcStyle>
    </a:wholeTbl>
    <a:band1H>
      <a:tcStyle>
        <a:tcBdr/>
        <a:fill>
          <a:solidFill>
            <a:srgbClr val="FBDBD2"/>
          </a:solidFill>
        </a:fill>
      </a:tcStyle>
    </a:band1H>
    <a:band1V>
      <a:tcStyle>
        <a:tcBdr/>
        <a:fill>
          <a:solidFill>
            <a:srgbClr val="FBDBD2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4"/>
          </a:solidFill>
        </a:fill>
      </a:tcStyle>
    </a:firstRow>
  </a:tblStyle>
  <a:tblStyle styleId="{5DA02591-1961-4B0D-8BCA-BC2F5D0533A9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3" autoAdjust="0"/>
    <p:restoredTop sz="90921" autoAdjust="0"/>
  </p:normalViewPr>
  <p:slideViewPr>
    <p:cSldViewPr snapToGrid="0" snapToObjects="1">
      <p:cViewPr>
        <p:scale>
          <a:sx n="151" d="100"/>
          <a:sy n="151" d="100"/>
        </p:scale>
        <p:origin x="-84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1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6A7D3-7B50-2047-8D06-872C364BD8DC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9201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1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4D98-EC9A-654A-A864-3B431104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687" y="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27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3920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687" y="8839201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20679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Shape 2080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1" name="Shape 208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6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the ”</a:t>
            </a:r>
            <a:r>
              <a:rPr lang="en-US" baseline="0" dirty="0" err="1" smtClean="0"/>
              <a:t>hilighted</a:t>
            </a:r>
            <a:r>
              <a:rPr lang="en-US" baseline="0" dirty="0" smtClean="0"/>
              <a:t> content” slide whenever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E79CF-2984-46B9-86DA-B6BD4A2B591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67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the ”</a:t>
            </a:r>
            <a:r>
              <a:rPr lang="en-US" baseline="0" dirty="0" err="1" smtClean="0"/>
              <a:t>hilighted</a:t>
            </a:r>
            <a:r>
              <a:rPr lang="en-US" baseline="0" dirty="0" smtClean="0"/>
              <a:t> content” slide whenever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E79CF-2984-46B9-86DA-B6BD4A2B591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6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74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the ”</a:t>
            </a:r>
            <a:r>
              <a:rPr lang="en-US" baseline="0" dirty="0" err="1" smtClean="0"/>
              <a:t>hilighted</a:t>
            </a:r>
            <a:r>
              <a:rPr lang="en-US" baseline="0" dirty="0" smtClean="0"/>
              <a:t> content” slide whenever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E79CF-2984-46B9-86DA-B6BD4A2B5910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6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the ”</a:t>
            </a:r>
            <a:r>
              <a:rPr lang="en-US" baseline="0" dirty="0" err="1" smtClean="0"/>
              <a:t>hilighted</a:t>
            </a:r>
            <a:r>
              <a:rPr lang="en-US" baseline="0" dirty="0" smtClean="0"/>
              <a:t> content” slide whenever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E79CF-2984-46B9-86DA-B6BD4A2B5910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6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25450" y="4419601"/>
            <a:ext cx="6186487" cy="4187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71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06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20967" y="1"/>
            <a:ext cx="91714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8420" y="2021990"/>
            <a:ext cx="4407160" cy="79059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4p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098313" y="1184092"/>
            <a:ext cx="7506181" cy="3419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4625" marR="0" lvl="0" indent="-174625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60375" marR="0" lvl="1" indent="-176213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Merriweather Sans"/>
              <a:buChar char="-"/>
              <a:defRPr sz="1600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623888" marR="0" lvl="2" indent="-163513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98314" y="562921"/>
            <a:ext cx="7506181" cy="512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2400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8" y="38480"/>
            <a:ext cx="1254022" cy="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1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hoto +sub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4885855" y="1567324"/>
            <a:ext cx="3904505" cy="2856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538" marR="0" lvl="0" indent="-109538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ct val="7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39725" marR="0" lvl="1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Merriweather Sans"/>
              <a:buChar char="-"/>
              <a:defRPr sz="12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569913" marR="0" lvl="2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2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98314" y="562921"/>
            <a:ext cx="7692046" cy="512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2400" b="0" i="0" u="none" strike="noStrike" cap="none" baseline="0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886123" y="1183178"/>
            <a:ext cx="3904237" cy="360695"/>
          </a:xfrm>
          <a:prstGeom prst="rect">
            <a:avLst/>
          </a:prstGeom>
        </p:spPr>
        <p:txBody>
          <a:bodyPr vert="horz"/>
          <a:lstStyle>
            <a:lvl1pPr algn="l">
              <a:defRPr sz="16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2pPr>
            <a:lvl3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3pPr>
            <a:lvl4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4pPr>
            <a:lvl5pPr>
              <a:defRPr b="0" i="0">
                <a:solidFill>
                  <a:schemeClr val="accent3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8" y="38480"/>
            <a:ext cx="1254022" cy="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2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hoto 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4885855" y="1162194"/>
            <a:ext cx="3904505" cy="33270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538" marR="0" lvl="0" indent="-109538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ct val="7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39725" marR="0" lvl="1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Merriweather Sans"/>
              <a:buChar char="-"/>
              <a:defRPr sz="12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569913" marR="0" lvl="2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2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98314" y="562921"/>
            <a:ext cx="7692046" cy="512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2400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7" name="Picture 6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8" y="38480"/>
            <a:ext cx="1254022" cy="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2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109263" y="1589213"/>
            <a:ext cx="3663900" cy="3238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538" marR="0" lvl="0" indent="-109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39725" marR="0" lvl="1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Merriweather Sans"/>
              <a:buChar char="-"/>
              <a:defRPr sz="105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569913" marR="0" lvl="2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2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98314" y="562921"/>
            <a:ext cx="7692046" cy="512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2400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26196" y="1633009"/>
            <a:ext cx="3664164" cy="3194809"/>
          </a:xfrm>
          <a:prstGeom prst="rect">
            <a:avLst/>
          </a:prstGeom>
        </p:spPr>
        <p:txBody>
          <a:bodyPr vert="horz"/>
          <a:lstStyle>
            <a:lvl1pPr marL="109538" marR="0" indent="-109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Arial"/>
              <a:buChar char="•"/>
              <a:defRPr lang="en-US" sz="1400" b="0" i="0" u="none" strike="noStrike" cap="none" dirty="0" smtClean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39725" marR="0" indent="-109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Lucida Grande"/>
              <a:buChar char="-"/>
              <a:defRPr lang="en-US" sz="1200" b="0" i="0" u="none" strike="noStrike" cap="none" dirty="0" smtClean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569913" indent="-109538">
              <a:spcBef>
                <a:spcPts val="200"/>
              </a:spcBef>
              <a:spcAft>
                <a:spcPts val="400"/>
              </a:spcAft>
              <a:buSzPct val="75000"/>
              <a:buFont typeface="Arial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</a:lstStyle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1109498" y="1174866"/>
            <a:ext cx="2371725" cy="327025"/>
          </a:xfrm>
          <a:prstGeom prst="rect">
            <a:avLst/>
          </a:prstGeom>
        </p:spPr>
        <p:txBody>
          <a:bodyPr vert="horz"/>
          <a:lstStyle>
            <a:lvl1pPr>
              <a:defRPr sz="16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latin typeface="Helvetica Neue Light"/>
                <a:cs typeface="Helvetica Neue Light"/>
              </a:defRPr>
            </a:lvl2pPr>
            <a:lvl3pPr>
              <a:defRPr b="0" i="0">
                <a:latin typeface="Helvetica Neue Light"/>
                <a:cs typeface="Helvetica Neue Light"/>
              </a:defRPr>
            </a:lvl3pPr>
            <a:lvl4pPr>
              <a:defRPr b="0" i="0">
                <a:latin typeface="Helvetica Neue Light"/>
                <a:cs typeface="Helvetica Neue Light"/>
              </a:defRPr>
            </a:lvl4pPr>
            <a:lvl5pPr>
              <a:defRPr b="0" i="0"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5126915" y="1174866"/>
            <a:ext cx="2528887" cy="282575"/>
          </a:xfrm>
          <a:prstGeom prst="rect">
            <a:avLst/>
          </a:prstGeom>
        </p:spPr>
        <p:txBody>
          <a:bodyPr vert="horz"/>
          <a:lstStyle>
            <a:lvl1pPr>
              <a:defRPr lang="en-US" sz="1600" b="0" i="0" u="none" strike="noStrike" cap="none" dirty="0" smtClean="0">
                <a:solidFill>
                  <a:schemeClr val="accent3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0" name="Picture 9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8" y="38480"/>
            <a:ext cx="1254022" cy="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7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109263" y="1589213"/>
            <a:ext cx="2372081" cy="3238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538" marR="0" lvl="0" indent="-109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39725" marR="0" lvl="1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Merriweather Sans"/>
              <a:buChar char="-"/>
              <a:defRPr sz="105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569913" marR="0" lvl="2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2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98314" y="562921"/>
            <a:ext cx="7692046" cy="512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2400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612267" y="1633009"/>
            <a:ext cx="2529351" cy="3194809"/>
          </a:xfrm>
          <a:prstGeom prst="rect">
            <a:avLst/>
          </a:prstGeom>
        </p:spPr>
        <p:txBody>
          <a:bodyPr vert="horz"/>
          <a:lstStyle>
            <a:lvl1pPr marL="109538" marR="0" indent="-109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Arial"/>
              <a:buChar char="•"/>
              <a:defRPr lang="en-US" sz="1200" b="0" i="0" u="none" strike="noStrike" cap="none" dirty="0" smtClean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39725" marR="0" indent="-109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Lucida Grande"/>
              <a:buChar char="-"/>
              <a:defRPr lang="en-US" sz="1200" b="0" i="0" u="none" strike="noStrike" cap="none" dirty="0" smtClean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569913" indent="-109538">
              <a:spcBef>
                <a:spcPts val="200"/>
              </a:spcBef>
              <a:spcAft>
                <a:spcPts val="400"/>
              </a:spcAft>
              <a:buSzPct val="75000"/>
              <a:buFont typeface="Arial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</a:lstStyle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273636" y="1633039"/>
            <a:ext cx="2527300" cy="3194779"/>
          </a:xfrm>
          <a:prstGeom prst="rect">
            <a:avLst/>
          </a:prstGeom>
        </p:spPr>
        <p:txBody>
          <a:bodyPr vert="horz"/>
          <a:lstStyle>
            <a:lvl1pPr marL="109538" indent="-109538">
              <a:spcBef>
                <a:spcPts val="200"/>
              </a:spcBef>
              <a:spcAft>
                <a:spcPts val="400"/>
              </a:spcAft>
              <a:buSzPct val="75000"/>
              <a:buFont typeface="Arial"/>
              <a:buChar char="•"/>
              <a:defRPr sz="1200" b="0" i="0">
                <a:latin typeface="HelveticaNeueLT Pro 45 Lt"/>
                <a:cs typeface="HelveticaNeueLT Pro 45 Lt"/>
              </a:defRPr>
            </a:lvl1pPr>
            <a:lvl2pPr marL="339725" indent="-109538">
              <a:spcBef>
                <a:spcPts val="200"/>
              </a:spcBef>
              <a:spcAft>
                <a:spcPts val="400"/>
              </a:spcAft>
              <a:buSzPct val="80000"/>
              <a:buFont typeface="Lucida Grande"/>
              <a:buChar char="-"/>
              <a:defRPr sz="1200" b="0" i="0">
                <a:latin typeface="HelveticaNeueLT Pro 45 Lt"/>
                <a:cs typeface="HelveticaNeueLT Pro 45 Lt"/>
              </a:defRPr>
            </a:lvl2pPr>
            <a:lvl3pPr marL="569913" indent="-109538">
              <a:spcBef>
                <a:spcPts val="200"/>
              </a:spcBef>
              <a:spcAft>
                <a:spcPts val="400"/>
              </a:spcAft>
              <a:buSzPct val="75000"/>
              <a:buFont typeface="Arial"/>
              <a:buChar char="•"/>
              <a:defRPr sz="1050" b="0" i="0" baseline="0">
                <a:latin typeface="HelveticaNeueLT Pro 55 Roman"/>
                <a:cs typeface="HelveticaNeueLT Pro 55 Roman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1109498" y="1174866"/>
            <a:ext cx="2371725" cy="327025"/>
          </a:xfrm>
          <a:prstGeom prst="rect">
            <a:avLst/>
          </a:prstGeom>
        </p:spPr>
        <p:txBody>
          <a:bodyPr vert="horz"/>
          <a:lstStyle>
            <a:lvl1pPr>
              <a:defRPr sz="1600" b="0" i="0">
                <a:solidFill>
                  <a:schemeClr val="accent3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latin typeface="Helvetica Neue Light"/>
                <a:cs typeface="Helvetica Neue Light"/>
              </a:defRPr>
            </a:lvl2pPr>
            <a:lvl3pPr>
              <a:defRPr b="0" i="0">
                <a:latin typeface="Helvetica Neue Light"/>
                <a:cs typeface="Helvetica Neue Light"/>
              </a:defRPr>
            </a:lvl3pPr>
            <a:lvl4pPr>
              <a:defRPr b="0" i="0">
                <a:latin typeface="Helvetica Neue Light"/>
                <a:cs typeface="Helvetica Neue Light"/>
              </a:defRPr>
            </a:lvl4pPr>
            <a:lvl5pPr>
              <a:defRPr b="0" i="0"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3612986" y="1174866"/>
            <a:ext cx="2528887" cy="282575"/>
          </a:xfrm>
          <a:prstGeom prst="rect">
            <a:avLst/>
          </a:prstGeom>
        </p:spPr>
        <p:txBody>
          <a:bodyPr vert="horz"/>
          <a:lstStyle>
            <a:lvl1pPr>
              <a:defRPr lang="en-US" sz="1600" b="0" i="0" u="none" strike="noStrike" cap="none" dirty="0" smtClean="0">
                <a:solidFill>
                  <a:schemeClr val="accent3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6273636" y="1175030"/>
            <a:ext cx="2527300" cy="271462"/>
          </a:xfrm>
          <a:prstGeom prst="rect">
            <a:avLst/>
          </a:prstGeom>
        </p:spPr>
        <p:txBody>
          <a:bodyPr vert="horz"/>
          <a:lstStyle>
            <a:lvl1pPr>
              <a:defRPr lang="en-US" sz="1600" b="0" i="0" u="none" strike="noStrike" cap="none" dirty="0" smtClean="0">
                <a:solidFill>
                  <a:schemeClr val="accent3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1pPr>
          </a:lstStyle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Subtitle</a:t>
            </a:r>
          </a:p>
        </p:txBody>
      </p:sp>
      <p:pic>
        <p:nvPicPr>
          <p:cNvPr id="11" name="Picture 10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8" y="38480"/>
            <a:ext cx="1254022" cy="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6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109263" y="2640360"/>
            <a:ext cx="1769961" cy="1443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39725" marR="0" lvl="1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Merriweather Sans"/>
              <a:buChar char="-"/>
              <a:defRPr sz="1050" b="0" i="0" u="none" strike="noStrike" cap="none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569913" marR="0" lvl="2" indent="-109538" algn="l" rtl="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sz="1200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98314" y="562921"/>
            <a:ext cx="7692046" cy="512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2400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159311" y="2684155"/>
            <a:ext cx="1741119" cy="1399987"/>
          </a:xfrm>
          <a:prstGeom prst="rect">
            <a:avLst/>
          </a:prstGeom>
        </p:spPr>
        <p:txBody>
          <a:bodyPr vert="horz"/>
          <a:lstStyle>
            <a:lvl1pPr marL="0" marR="0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Arial"/>
              <a:buNone/>
              <a:defRPr lang="en-US" sz="1200" b="0" i="0" u="none" strike="noStrike" cap="none" dirty="0" smtClean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339725" marR="0" indent="-109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75000"/>
              <a:buFont typeface="Lucida Grande"/>
              <a:buChar char="-"/>
              <a:defRPr lang="en-US" sz="1200" b="0" i="0" u="none" strike="noStrike" cap="none" dirty="0" smtClean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569913" indent="-109538">
              <a:spcBef>
                <a:spcPts val="200"/>
              </a:spcBef>
              <a:spcAft>
                <a:spcPts val="400"/>
              </a:spcAft>
              <a:buSzPct val="75000"/>
              <a:buFont typeface="Arial"/>
              <a:buChar char="•"/>
              <a:defRPr lang="en-US" sz="1050" b="0" i="0" u="none" strike="noStrike" cap="none" baseline="0" dirty="0" smtClean="0">
                <a:solidFill>
                  <a:schemeClr val="dk1"/>
                </a:solidFill>
                <a:latin typeface="HelveticaNeueLT Pro 55 Roman"/>
                <a:ea typeface="Arial"/>
                <a:cs typeface="HelveticaNeueLT Pro 55 Roman"/>
                <a:sym typeface="Arial"/>
              </a:defRPr>
            </a:lvl3pPr>
          </a:lstStyle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183587" y="2684185"/>
            <a:ext cx="1740022" cy="1399957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200"/>
              </a:spcBef>
              <a:spcAft>
                <a:spcPts val="400"/>
              </a:spcAft>
              <a:buSzPct val="75000"/>
              <a:buFont typeface="Arial"/>
              <a:buNone/>
              <a:defRPr sz="1200" b="0" i="0">
                <a:latin typeface="HelveticaNeueLT Pro 45 Lt"/>
                <a:cs typeface="HelveticaNeueLT Pro 45 Lt"/>
              </a:defRPr>
            </a:lvl1pPr>
            <a:lvl2pPr marL="339725" indent="-109538">
              <a:spcBef>
                <a:spcPts val="200"/>
              </a:spcBef>
              <a:spcAft>
                <a:spcPts val="400"/>
              </a:spcAft>
              <a:buSzPct val="80000"/>
              <a:buFont typeface="Lucida Grande"/>
              <a:buChar char="-"/>
              <a:defRPr sz="1200" b="0" i="0">
                <a:latin typeface="HelveticaNeueLT Pro 45 Lt"/>
                <a:cs typeface="HelveticaNeueLT Pro 45 Lt"/>
              </a:defRPr>
            </a:lvl2pPr>
            <a:lvl3pPr marL="569913" indent="-109538">
              <a:spcBef>
                <a:spcPts val="200"/>
              </a:spcBef>
              <a:spcAft>
                <a:spcPts val="400"/>
              </a:spcAft>
              <a:buSzPct val="75000"/>
              <a:buFont typeface="Arial"/>
              <a:buChar char="•"/>
              <a:defRPr sz="1050" b="0" i="0" baseline="0">
                <a:latin typeface="HelveticaNeueLT Pro 55 Roman"/>
                <a:cs typeface="HelveticaNeueLT Pro 55 Roman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1109499" y="2226012"/>
            <a:ext cx="1769726" cy="327025"/>
          </a:xfrm>
          <a:prstGeom prst="rect">
            <a:avLst/>
          </a:prstGeom>
        </p:spPr>
        <p:txBody>
          <a:bodyPr vert="horz"/>
          <a:lstStyle>
            <a:lvl1pPr>
              <a:defRPr sz="1600" b="0" i="0">
                <a:solidFill>
                  <a:schemeClr val="tx1"/>
                </a:solidFill>
                <a:latin typeface="HelveticaNeueLT Pro 45 Lt"/>
                <a:cs typeface="HelveticaNeueLT Pro 45 Lt"/>
              </a:defRPr>
            </a:lvl1pPr>
            <a:lvl2pPr>
              <a:defRPr b="0" i="0">
                <a:latin typeface="Helvetica Neue Light"/>
                <a:cs typeface="Helvetica Neue Light"/>
              </a:defRPr>
            </a:lvl2pPr>
            <a:lvl3pPr>
              <a:defRPr b="0" i="0">
                <a:latin typeface="Helvetica Neue Light"/>
                <a:cs typeface="Helvetica Neue Light"/>
              </a:defRPr>
            </a:lvl3pPr>
            <a:lvl4pPr>
              <a:defRPr b="0" i="0">
                <a:latin typeface="Helvetica Neue Light"/>
                <a:cs typeface="Helvetica Neue Light"/>
              </a:defRPr>
            </a:lvl4pPr>
            <a:lvl5pPr>
              <a:defRPr b="0" i="0"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3160031" y="2226012"/>
            <a:ext cx="1740400" cy="282575"/>
          </a:xfrm>
          <a:prstGeom prst="rect">
            <a:avLst/>
          </a:prstGeom>
        </p:spPr>
        <p:txBody>
          <a:bodyPr vert="horz"/>
          <a:lstStyle>
            <a:lvl1pPr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183586" y="2226176"/>
            <a:ext cx="1740023" cy="271462"/>
          </a:xfrm>
          <a:prstGeom prst="rect">
            <a:avLst/>
          </a:prstGeom>
        </p:spPr>
        <p:txBody>
          <a:bodyPr vert="horz"/>
          <a:lstStyle>
            <a:lvl1pPr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1pPr>
          </a:lstStyle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Subtitle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7128549" y="2225675"/>
            <a:ext cx="1893888" cy="271463"/>
          </a:xfrm>
          <a:prstGeom prst="rect">
            <a:avLst/>
          </a:prstGeom>
        </p:spPr>
        <p:txBody>
          <a:bodyPr vert="horz"/>
          <a:lstStyle>
            <a:lvl1pPr>
              <a:defRPr lang="en-US" sz="1600" b="0" i="0" u="none" strike="noStrike" cap="none" dirty="0" smtClean="0">
                <a:solidFill>
                  <a:schemeClr val="tx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1pPr>
          </a:lstStyle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Subtitle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7128549" y="2684463"/>
            <a:ext cx="1893888" cy="1400175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200"/>
              </a:spcBef>
              <a:spcAft>
                <a:spcPts val="400"/>
              </a:spcAft>
              <a:buSzPct val="75000"/>
              <a:buFont typeface="Arial"/>
              <a:buNone/>
              <a:defRPr sz="1200" b="0" i="0">
                <a:latin typeface="HelveticaNeueLT Pro 45 Lt"/>
                <a:cs typeface="HelveticaNeueLT Pro 45 Lt"/>
              </a:defRPr>
            </a:lvl1pPr>
            <a:lvl2pPr marL="344488" indent="-117475">
              <a:spcBef>
                <a:spcPts val="200"/>
              </a:spcBef>
              <a:spcAft>
                <a:spcPts val="400"/>
              </a:spcAft>
              <a:buFont typeface="Lucida Grande"/>
              <a:buChar char="-"/>
              <a:defRPr sz="1200" b="0" i="0">
                <a:latin typeface="HelveticaNeueLT Pro 45 Lt"/>
                <a:cs typeface="HelveticaNeueLT Pro 45 Lt"/>
              </a:defRPr>
            </a:lvl2pPr>
            <a:lvl3pPr marL="571500" indent="-114300">
              <a:spcBef>
                <a:spcPts val="200"/>
              </a:spcBef>
              <a:spcAft>
                <a:spcPts val="400"/>
              </a:spcAft>
              <a:buSzPct val="75000"/>
              <a:buFont typeface="Arial"/>
              <a:buChar char="•"/>
              <a:defRPr sz="1050" b="0" i="0">
                <a:latin typeface="HelveticaNeueLT Pro 55 Roman"/>
                <a:cs typeface="HelveticaNeueLT Pro 55 Roman"/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</p:txBody>
      </p:sp>
      <p:pic>
        <p:nvPicPr>
          <p:cNvPr id="14" name="Picture 13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8" y="38480"/>
            <a:ext cx="1254022" cy="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only +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087" y="161608"/>
            <a:ext cx="984587" cy="176628"/>
          </a:xfrm>
          <a:prstGeom prst="rect">
            <a:avLst/>
          </a:prstGeom>
        </p:spPr>
      </p:pic>
      <p:sp>
        <p:nvSpPr>
          <p:cNvPr id="5" name="Shape 10"/>
          <p:cNvSpPr txBox="1"/>
          <p:nvPr userDrawn="1"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1000" b="0" i="0" u="none" strike="noStrike" cap="none" dirty="0">
              <a:solidFill>
                <a:srgbClr val="FFFFFF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428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ly +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4" name="Picture 3" descr="GL-black-logo-trademark-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8" y="38480"/>
            <a:ext cx="1254022" cy="4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3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08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bg>
      <p:bgRef idx="1001">
        <a:schemeClr val="bg1"/>
      </p:bgRef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 descr="brainstorning.jpg"/>
          <p:cNvPicPr preferRelativeResize="0"/>
          <p:nvPr/>
        </p:nvPicPr>
        <p:blipFill rotWithShape="1">
          <a:blip r:embed="rId2">
            <a:alphaModFix amt="26000"/>
          </a:blip>
          <a:srcRect/>
          <a:stretch/>
        </p:blipFill>
        <p:spPr>
          <a:xfrm>
            <a:off x="-10180" y="0"/>
            <a:ext cx="9171433" cy="515892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body" idx="1" hasCustomPrompt="1"/>
          </p:nvPr>
        </p:nvSpPr>
        <p:spPr>
          <a:xfrm>
            <a:off x="1935535" y="1555344"/>
            <a:ext cx="5272931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0" i="0" u="none" strike="noStrike" cap="none" baseline="0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087" y="161608"/>
            <a:ext cx="984587" cy="1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Logo">
    <p:bg>
      <p:bgRef idx="1001">
        <a:schemeClr val="bg1"/>
      </p:bgRef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06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20967" y="1"/>
            <a:ext cx="91714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0364" y="979632"/>
            <a:ext cx="3210558" cy="5759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083826" y="1626745"/>
            <a:ext cx="7225417" cy="661987"/>
          </a:xfrm>
          <a:prstGeom prst="rect">
            <a:avLst/>
          </a:prstGeom>
        </p:spPr>
        <p:txBody>
          <a:bodyPr vert="horz"/>
          <a:lstStyle>
            <a:lvl1pPr>
              <a:defRPr sz="3000" b="0" i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  <a:lvl2pPr>
              <a:defRPr sz="3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2pPr>
            <a:lvl3pPr>
              <a:defRPr sz="3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3pPr>
            <a:lvl4pPr>
              <a:defRPr sz="3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4pPr>
            <a:lvl5pPr>
              <a:defRPr sz="3000" b="0" i="0">
                <a:solidFill>
                  <a:schemeClr val="bg1"/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105723" y="2846503"/>
            <a:ext cx="7203520" cy="109529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NeueLT Pro 35 Th"/>
                <a:cs typeface="HelveticaNeueLT Pro 35 Th"/>
              </a:defRPr>
            </a:lvl1pPr>
            <a:lvl2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2pPr>
            <a:lvl3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3pPr>
            <a:lvl4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4pPr>
            <a:lvl5pPr>
              <a:spcBef>
                <a:spcPts val="200"/>
              </a:spcBef>
              <a:spcAft>
                <a:spcPts val="400"/>
              </a:spcAft>
              <a:defRPr sz="2000" b="0" i="0">
                <a:solidFill>
                  <a:srgbClr val="FFFFFF"/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Date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ad and hand and iphone.jpg"/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2" y="-3551"/>
            <a:ext cx="9135438" cy="5143662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1" y="-3388"/>
            <a:ext cx="9171433" cy="5143499"/>
          </a:xfrm>
          <a:prstGeom prst="rect">
            <a:avLst/>
          </a:prstGeom>
          <a:solidFill>
            <a:srgbClr val="2A8280">
              <a:alpha val="6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1057558" y="1630043"/>
            <a:ext cx="7538063" cy="1023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0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087" y="161608"/>
            <a:ext cx="984587" cy="1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71434" cy="5143500"/>
          </a:xfrm>
          <a:prstGeom prst="rect">
            <a:avLst/>
          </a:prstGeom>
        </p:spPr>
      </p:pic>
      <p:sp>
        <p:nvSpPr>
          <p:cNvPr id="16" name="Shape 17"/>
          <p:cNvSpPr/>
          <p:nvPr userDrawn="1"/>
        </p:nvSpPr>
        <p:spPr>
          <a:xfrm>
            <a:off x="1" y="0"/>
            <a:ext cx="9171433" cy="5161787"/>
          </a:xfrm>
          <a:prstGeom prst="rect">
            <a:avLst/>
          </a:prstGeom>
          <a:solidFill>
            <a:srgbClr val="2A8280">
              <a:alpha val="6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 hasCustomPrompt="1"/>
          </p:nvPr>
        </p:nvSpPr>
        <p:spPr>
          <a:xfrm>
            <a:off x="1057558" y="1630043"/>
            <a:ext cx="7170729" cy="1023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10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087" y="161608"/>
            <a:ext cx="984587" cy="1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olumns modern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5" y="0"/>
            <a:ext cx="9135435" cy="5143500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0" y="0"/>
            <a:ext cx="9144000" cy="5166360"/>
          </a:xfrm>
          <a:prstGeom prst="rect">
            <a:avLst/>
          </a:prstGeom>
          <a:solidFill>
            <a:srgbClr val="000000">
              <a:alpha val="74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043573" y="1687767"/>
            <a:ext cx="7506181" cy="1947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ct val="70000"/>
              <a:buFont typeface="Arial"/>
              <a:buNone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514350" marR="0" lvl="1" indent="-174625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854075" marR="0" lvl="2" indent="-165100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4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54522" y="694323"/>
            <a:ext cx="7506181" cy="56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30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087" y="161608"/>
            <a:ext cx="984587" cy="1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ro-what-we-do-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9238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5166360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043573" y="1687767"/>
            <a:ext cx="7506181" cy="1947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ct val="70000"/>
              <a:buFont typeface="Arial"/>
              <a:buNone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514350" marR="0" lvl="1" indent="-174625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854075" marR="0" lvl="2" indent="-165100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4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54522" y="694323"/>
            <a:ext cx="7506181" cy="56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087" y="161608"/>
            <a:ext cx="984587" cy="176628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chemeClr val="tx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  <p:sp>
        <p:nvSpPr>
          <p:cNvPr id="7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640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03.jpg"/>
          <p:cNvPicPr>
            <a:picLocks noChangeAspect="1"/>
          </p:cNvPicPr>
          <p:nvPr userDrawn="1"/>
        </p:nvPicPr>
        <p:blipFill rotWithShape="1">
          <a:blip r:embed="rId2" cstate="screen">
            <a:alphaModFix amt="8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7"/>
            <a:ext cx="9144001" cy="514349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-11332"/>
            <a:ext cx="9144000" cy="5166360"/>
          </a:xfrm>
          <a:prstGeom prst="rect">
            <a:avLst/>
          </a:prstGeom>
          <a:solidFill>
            <a:srgbClr val="000000">
              <a:alpha val="78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043573" y="1687767"/>
            <a:ext cx="7506181" cy="1947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ct val="70000"/>
              <a:buFont typeface="Arial"/>
              <a:buNone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514350" marR="0" lvl="1" indent="-174625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854075" marR="0" lvl="2" indent="-165100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4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54522" y="694323"/>
            <a:ext cx="7506181" cy="56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087" y="161608"/>
            <a:ext cx="984587" cy="176628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87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4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vid_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25"/>
          <a:stretch/>
        </p:blipFill>
        <p:spPr>
          <a:xfrm>
            <a:off x="8565" y="0"/>
            <a:ext cx="9135435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1339"/>
            <a:ext cx="9162288" cy="5166360"/>
          </a:xfrm>
          <a:prstGeom prst="rect">
            <a:avLst/>
          </a:prstGeom>
          <a:solidFill>
            <a:srgbClr val="000000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043573" y="1687767"/>
            <a:ext cx="7506181" cy="1947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ct val="70000"/>
              <a:buFont typeface="Arial"/>
              <a:buNone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514350" marR="0" lvl="1" indent="-174625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854075" marR="0" lvl="2" indent="-165100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4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54522" y="694323"/>
            <a:ext cx="7506181" cy="56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087" y="161608"/>
            <a:ext cx="984587" cy="176628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7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5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61.png" descr="citylights (1)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 w="3175">
            <a:miter lim="400000"/>
          </a:ln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62288" cy="5161576"/>
          </a:xfrm>
          <a:prstGeom prst="rect">
            <a:avLst/>
          </a:prstGeom>
          <a:solidFill>
            <a:srgbClr val="000000">
              <a:alpha val="74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043573" y="1687767"/>
            <a:ext cx="7506181" cy="1947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ct val="70000"/>
              <a:buFont typeface="Arial"/>
              <a:buNone/>
              <a:defRPr sz="24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514350" marR="0" lvl="1" indent="-174625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2pPr>
            <a:lvl3pPr marL="854075" marR="0" lvl="2" indent="-165100" algn="l" rtl="0">
              <a:spcBef>
                <a:spcPts val="2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Lucida Grande"/>
              <a:buChar char="-"/>
              <a:tabLst/>
              <a:defRPr sz="1400" b="0" i="0" u="none" strike="noStrike" cap="none" baseline="0">
                <a:solidFill>
                  <a:srgbClr val="FFFFFF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1"/>
            <a:r>
              <a:rPr lang="en-US" dirty="0" smtClean="0"/>
              <a:t>Second level content</a:t>
            </a:r>
          </a:p>
          <a:p>
            <a:pPr lvl="2"/>
            <a:r>
              <a:rPr lang="en-US" dirty="0" smtClean="0"/>
              <a:t>Third level content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054522" y="694323"/>
            <a:ext cx="7506181" cy="56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F69264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HelveticaNeueLT Pro 35 Th"/>
                <a:ea typeface="Helvetica Neue"/>
                <a:cs typeface="HelveticaNeueLT Pro 35 Th"/>
                <a:sym typeface="Helvetica Neue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add text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087" y="161608"/>
            <a:ext cx="984587" cy="176628"/>
          </a:xfrm>
          <a:prstGeom prst="rect">
            <a:avLst/>
          </a:prstGeom>
        </p:spPr>
      </p:pic>
      <p:sp>
        <p:nvSpPr>
          <p:cNvPr id="6" name="Shape 20"/>
          <p:cNvSpPr txBox="1"/>
          <p:nvPr userDrawn="1"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dirty="0">
                <a:solidFill>
                  <a:srgbClr val="FFFFFF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80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8739915" y="93259"/>
            <a:ext cx="445198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HelveticaNeueLT Pro 35 Th"/>
                <a:ea typeface="Helvetica Neue"/>
                <a:cs typeface="HelveticaNeueLT Pro 35 Th"/>
                <a:sym typeface="Helvetica Neue"/>
              </a:rPr>
              <a:t>‹#›</a:t>
            </a:fld>
            <a:endParaRPr lang="en-US" sz="800" b="0" i="0" u="none" strike="noStrike" cap="none" dirty="0">
              <a:solidFill>
                <a:srgbClr val="000000"/>
              </a:solidFill>
              <a:latin typeface="HelveticaNeueLT Pro 35 Th"/>
              <a:ea typeface="Helvetica Neue"/>
              <a:cs typeface="HelveticaNeueLT Pro 35 Th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8" r:id="rId2"/>
    <p:sldLayoutId id="2147483743" r:id="rId3"/>
    <p:sldLayoutId id="2147483745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47" r:id="rId10"/>
    <p:sldLayoutId id="2147483754" r:id="rId11"/>
    <p:sldLayoutId id="2147483755" r:id="rId12"/>
    <p:sldLayoutId id="2147483757" r:id="rId13"/>
    <p:sldLayoutId id="2147483756" r:id="rId14"/>
    <p:sldLayoutId id="2147483758" r:id="rId15"/>
    <p:sldLayoutId id="2147483741" r:id="rId16"/>
    <p:sldLayoutId id="2147483746" r:id="rId17"/>
    <p:sldLayoutId id="2147483742" r:id="rId18"/>
    <p:sldLayoutId id="2147483764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git2/libgit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98314" y="1184092"/>
            <a:ext cx="7506180" cy="3419474"/>
          </a:xfrm>
        </p:spPr>
        <p:txBody>
          <a:bodyPr/>
          <a:lstStyle/>
          <a:p>
            <a:r>
              <a:rPr lang="en-US" dirty="0" smtClean="0"/>
              <a:t>Official command-line </a:t>
            </a:r>
            <a:r>
              <a:rPr lang="en-US" dirty="0" err="1" smtClean="0"/>
              <a:t>Git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But generally it’s irrelevant, you can go for </a:t>
            </a:r>
            <a:r>
              <a:rPr lang="en-US" dirty="0" err="1" smtClean="0"/>
              <a:t>TortoiseGit</a:t>
            </a:r>
            <a:r>
              <a:rPr lang="en-US" dirty="0" smtClean="0"/>
              <a:t>/</a:t>
            </a:r>
            <a:r>
              <a:rPr lang="en-US" dirty="0" err="1" smtClean="0"/>
              <a:t>SourceTree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en-US" dirty="0" smtClean="0"/>
              <a:t>Just make sure whether your client has installed </a:t>
            </a:r>
            <a:r>
              <a:rPr lang="en-US" dirty="0" err="1" smtClean="0"/>
              <a:t>Git</a:t>
            </a:r>
            <a:r>
              <a:rPr lang="en-US" dirty="0" smtClean="0"/>
              <a:t> for you.</a:t>
            </a:r>
          </a:p>
          <a:p>
            <a:endParaRPr lang="en-US" dirty="0"/>
          </a:p>
        </p:txBody>
      </p:sp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What </a:t>
            </a:r>
            <a:r>
              <a:rPr lang="en-US" dirty="0" err="1"/>
              <a:t>G</a:t>
            </a:r>
            <a:r>
              <a:rPr lang="en-US" dirty="0" err="1" smtClean="0">
                <a:sym typeface="Helvetica Neue"/>
              </a:rPr>
              <a:t>it</a:t>
            </a:r>
            <a:r>
              <a:rPr lang="en-US" dirty="0" smtClean="0">
                <a:sym typeface="Helvetica Neue"/>
              </a:rPr>
              <a:t> client should I use?</a:t>
            </a:r>
            <a:endParaRPr lang="en-US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4258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the commit the info is not recorded in the repo, we commit with ‘</a:t>
            </a:r>
            <a:r>
              <a:rPr lang="en-US" dirty="0" err="1" smtClean="0"/>
              <a:t>git</a:t>
            </a:r>
            <a:r>
              <a:rPr lang="en-US" dirty="0" smtClean="0"/>
              <a:t> commit’ command</a:t>
            </a:r>
          </a:p>
          <a:p>
            <a:r>
              <a:rPr lang="en-US" dirty="0" smtClean="0"/>
              <a:t>Commits should be atomic.</a:t>
            </a:r>
            <a:endParaRPr lang="en-US" dirty="0"/>
          </a:p>
        </p:txBody>
      </p:sp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err="1" smtClean="0">
                <a:sym typeface="Helvetica Neue"/>
              </a:rPr>
              <a:t>Git</a:t>
            </a:r>
            <a:r>
              <a:rPr lang="en-US" dirty="0" smtClean="0">
                <a:sym typeface="Helvetica Neue"/>
              </a:rPr>
              <a:t> Commit</a:t>
            </a:r>
            <a:endParaRPr lang="en-US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72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smtClean="0"/>
              <a:t>File states</a:t>
            </a:r>
            <a:endParaRPr lang="en-US" dirty="0">
              <a:sym typeface="Helvetica Neue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1098314" y="1184092"/>
            <a:ext cx="7506179" cy="3657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File in </a:t>
            </a:r>
            <a:r>
              <a:rPr lang="en-US" dirty="0" err="1" smtClean="0"/>
              <a:t>Git</a:t>
            </a:r>
            <a:r>
              <a:rPr lang="en-US" dirty="0" smtClean="0"/>
              <a:t> can be either:</a:t>
            </a:r>
          </a:p>
          <a:p>
            <a:r>
              <a:rPr lang="en-US" sz="1600" dirty="0" smtClean="0"/>
              <a:t>Untracked – </a:t>
            </a:r>
            <a:r>
              <a:rPr lang="en-US" sz="1600" dirty="0" err="1" smtClean="0"/>
              <a:t>Git</a:t>
            </a:r>
            <a:r>
              <a:rPr lang="en-US" sz="1600" dirty="0" smtClean="0"/>
              <a:t> sees it in the repository but knows nothing about it</a:t>
            </a:r>
          </a:p>
          <a:p>
            <a:r>
              <a:rPr lang="en-US" sz="1600" dirty="0" smtClean="0"/>
              <a:t>Staged – It was added to the staging area with ‘</a:t>
            </a:r>
            <a:r>
              <a:rPr lang="en-US" sz="1600" dirty="0" err="1" smtClean="0"/>
              <a:t>git</a:t>
            </a:r>
            <a:r>
              <a:rPr lang="en-US" sz="1600" dirty="0" smtClean="0"/>
              <a:t> add’</a:t>
            </a:r>
          </a:p>
          <a:p>
            <a:r>
              <a:rPr lang="en-US" sz="1600" dirty="0" smtClean="0"/>
              <a:t>Unmodified – Normal unchanged file in the repository</a:t>
            </a:r>
          </a:p>
          <a:p>
            <a:r>
              <a:rPr lang="en-US" sz="1600" dirty="0" smtClean="0"/>
              <a:t>Modified(Deleted/Renamed) – File from the repository was modified.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The lifecycle of the status of your fi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76" y="2875630"/>
            <a:ext cx="4914133" cy="19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>
              <a:sym typeface="Helvetica Neue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1098314" y="1184092"/>
            <a:ext cx="7506179" cy="36573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status</a:t>
            </a:r>
          </a:p>
          <a:p>
            <a:pPr marL="0" indent="0">
              <a:buNone/>
            </a:pPr>
            <a:r>
              <a:rPr lang="en-US" sz="1200" dirty="0" smtClean="0"/>
              <a:t>…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Changes to be committed:</a:t>
            </a:r>
          </a:p>
          <a:p>
            <a:pPr marL="0" indent="0">
              <a:buNone/>
            </a:pPr>
            <a:r>
              <a:rPr lang="en-US" sz="1200" dirty="0"/>
              <a:t>  (use "</a:t>
            </a:r>
            <a:r>
              <a:rPr lang="en-US" sz="1200" dirty="0" err="1"/>
              <a:t>git</a:t>
            </a:r>
            <a:r>
              <a:rPr lang="en-US" sz="1200" dirty="0"/>
              <a:t> reset HEAD &lt;file&gt;..." to </a:t>
            </a:r>
            <a:r>
              <a:rPr lang="en-US" sz="1200" dirty="0" err="1"/>
              <a:t>unstage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new file:   README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Changes not staged for commit:</a:t>
            </a:r>
          </a:p>
          <a:p>
            <a:pPr marL="0" indent="0">
              <a:buNone/>
            </a:pPr>
            <a:r>
              <a:rPr lang="en-US" sz="1200" dirty="0"/>
              <a:t>  (use "</a:t>
            </a:r>
            <a:r>
              <a:rPr lang="en-US" sz="1200" dirty="0" err="1"/>
              <a:t>git</a:t>
            </a:r>
            <a:r>
              <a:rPr lang="en-US" sz="1200" dirty="0"/>
              <a:t> add &lt;file&gt;..." to update what will be committed)</a:t>
            </a:r>
          </a:p>
          <a:p>
            <a:pPr marL="0" indent="0">
              <a:buNone/>
            </a:pPr>
            <a:r>
              <a:rPr lang="en-US" sz="1200" dirty="0"/>
              <a:t>  (use "</a:t>
            </a:r>
            <a:r>
              <a:rPr lang="en-US" sz="1200" dirty="0" err="1"/>
              <a:t>git</a:t>
            </a:r>
            <a:r>
              <a:rPr lang="en-US" sz="1200" dirty="0"/>
              <a:t> checkout -- &lt;file&gt;..." to discard changes in working directory)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modified:   CONTRIBUTING.md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5664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err="1" smtClean="0"/>
              <a:t>TortoiseGit</a:t>
            </a:r>
            <a:r>
              <a:rPr lang="en-US" dirty="0" smtClean="0"/>
              <a:t> status</a:t>
            </a:r>
            <a:endParaRPr lang="en-US" dirty="0">
              <a:sym typeface="Helvetica Neue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1098314" y="1184092"/>
            <a:ext cx="7506179" cy="3657350"/>
          </a:xfrm>
        </p:spPr>
        <p:txBody>
          <a:bodyPr/>
          <a:lstStyle/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5" y="1376612"/>
            <a:ext cx="3814763" cy="3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7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smtClean="0"/>
              <a:t>Ignoring files</a:t>
            </a:r>
            <a:endParaRPr lang="en-US" dirty="0">
              <a:sym typeface="Helvetica Neue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1098314" y="1184092"/>
            <a:ext cx="7506179" cy="3657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holds all the files that should be ignored.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5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smtClean="0"/>
              <a:t>Directories terminology</a:t>
            </a:r>
            <a:endParaRPr lang="en-US" dirty="0">
              <a:sym typeface="Helvetica Neue"/>
            </a:endParaRPr>
          </a:p>
        </p:txBody>
      </p:sp>
      <p:pic>
        <p:nvPicPr>
          <p:cNvPr id="3076" name="Picture 4" descr="Working directory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74" y="1186725"/>
            <a:ext cx="5178467" cy="28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6318840" y="1184092"/>
            <a:ext cx="2285653" cy="3419474"/>
          </a:xfrm>
        </p:spPr>
        <p:txBody>
          <a:bodyPr/>
          <a:lstStyle/>
          <a:p>
            <a:r>
              <a:rPr lang="en-US" dirty="0" smtClean="0"/>
              <a:t>Working directory /</a:t>
            </a:r>
          </a:p>
          <a:p>
            <a:pPr marL="0" indent="0">
              <a:buNone/>
            </a:pPr>
            <a:r>
              <a:rPr lang="en-US" dirty="0" smtClean="0"/>
              <a:t>   Working </a:t>
            </a:r>
            <a:r>
              <a:rPr lang="en-US" dirty="0"/>
              <a:t>tree</a:t>
            </a:r>
          </a:p>
          <a:p>
            <a:r>
              <a:rPr lang="en-US" dirty="0" smtClean="0"/>
              <a:t>Staging area /</a:t>
            </a:r>
          </a:p>
          <a:p>
            <a:pPr marL="0" indent="0">
              <a:buNone/>
            </a:pPr>
            <a:r>
              <a:rPr lang="en-US" dirty="0" smtClean="0"/>
              <a:t>   Index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98314" y="1184092"/>
            <a:ext cx="7506180" cy="3419474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github.com/libgit2/libgit2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err="1" smtClean="0">
                <a:sym typeface="Helvetica Neue"/>
              </a:rPr>
              <a:t>Git</a:t>
            </a:r>
            <a:r>
              <a:rPr lang="en-US" dirty="0" smtClean="0">
                <a:sym typeface="Helvetica Neue"/>
              </a:rPr>
              <a:t> Clone</a:t>
            </a:r>
            <a:endParaRPr lang="en-US" dirty="0"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51" y="1701857"/>
            <a:ext cx="3795713" cy="270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7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idx="1"/>
          </p:nvPr>
        </p:nvSpPr>
        <p:spPr>
          <a:xfrm>
            <a:off x="1043573" y="2099967"/>
            <a:ext cx="7299539" cy="2629688"/>
          </a:xfrm>
        </p:spPr>
        <p:txBody>
          <a:bodyPr/>
          <a:lstStyle/>
          <a:p>
            <a:pPr algn="ctr"/>
            <a:r>
              <a:rPr lang="en-US" sz="3600" dirty="0" smtClean="0"/>
              <a:t>QUESTIONS?</a:t>
            </a:r>
          </a:p>
          <a:p>
            <a:r>
              <a:rPr lang="en-US" sz="1800" dirty="0" smtClean="0"/>
              <a:t>Is it possible to get back the file that was deleted a long time ago?</a:t>
            </a:r>
          </a:p>
          <a:p>
            <a:r>
              <a:rPr lang="en-US" sz="1800" dirty="0" smtClean="0"/>
              <a:t>With which command do we introduce changes to the repository?</a:t>
            </a:r>
          </a:p>
          <a:p>
            <a:r>
              <a:rPr lang="en-US" sz="1800" dirty="0" smtClean="0"/>
              <a:t>How to move a file to the staging area?</a:t>
            </a:r>
          </a:p>
          <a:p>
            <a:r>
              <a:rPr lang="en-US" sz="1800" dirty="0" smtClean="0"/>
              <a:t>What is .</a:t>
            </a:r>
            <a:r>
              <a:rPr lang="en-US" sz="1800" dirty="0" err="1" smtClean="0"/>
              <a:t>gitignore</a:t>
            </a:r>
            <a:r>
              <a:rPr lang="en-US" sz="1800" dirty="0" smtClean="0"/>
              <a:t> for?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2"/>
          </p:nvPr>
        </p:nvSpPr>
        <p:spPr>
          <a:xfrm>
            <a:off x="2017986" y="694323"/>
            <a:ext cx="6542717" cy="5648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idx="1"/>
          </p:nvPr>
        </p:nvSpPr>
        <p:spPr>
          <a:xfrm>
            <a:off x="1043573" y="1687767"/>
            <a:ext cx="7506181" cy="1947448"/>
          </a:xfrm>
        </p:spPr>
        <p:txBody>
          <a:bodyPr/>
          <a:lstStyle/>
          <a:p>
            <a:r>
              <a:rPr lang="en-US" dirty="0" smtClean="0"/>
              <a:t>I understand how to clone a repository and why I need to do this. I know how to add new files to the repository, modify the existing ones and commit that </a:t>
            </a:r>
            <a:r>
              <a:rPr lang="en-US" dirty="0"/>
              <a:t>t</a:t>
            </a:r>
            <a:r>
              <a:rPr lang="en-US" dirty="0" smtClean="0"/>
              <a:t>o the repository.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2"/>
          </p:nvPr>
        </p:nvSpPr>
        <p:spPr>
          <a:xfrm>
            <a:off x="1054522" y="694323"/>
            <a:ext cx="7506181" cy="564861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Volodymyr</a:t>
            </a:r>
            <a:r>
              <a:rPr lang="en-US" dirty="0" smtClean="0"/>
              <a:t> </a:t>
            </a:r>
            <a:r>
              <a:rPr lang="en-US" dirty="0" err="1" smtClean="0"/>
              <a:t>Okhrym</a:t>
            </a:r>
            <a:endParaRPr lang="en-US" dirty="0" smtClean="0"/>
          </a:p>
          <a:p>
            <a:r>
              <a:rPr lang="en-US" dirty="0" smtClean="0"/>
              <a:t>23 </a:t>
            </a:r>
            <a:r>
              <a:rPr lang="en-US" dirty="0" smtClean="0"/>
              <a:t>Jan 2017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idx="1"/>
          </p:nvPr>
        </p:nvSpPr>
        <p:spPr>
          <a:xfrm>
            <a:off x="1043573" y="2099967"/>
            <a:ext cx="7299539" cy="2629688"/>
          </a:xfrm>
        </p:spPr>
        <p:txBody>
          <a:bodyPr/>
          <a:lstStyle/>
          <a:p>
            <a:pPr algn="ctr"/>
            <a:r>
              <a:rPr lang="en-US" sz="3600" dirty="0" smtClean="0"/>
              <a:t>QUESTIONS?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2"/>
          </p:nvPr>
        </p:nvSpPr>
        <p:spPr>
          <a:xfrm>
            <a:off x="2017986" y="694323"/>
            <a:ext cx="6542717" cy="5648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idx="1"/>
          </p:nvPr>
        </p:nvSpPr>
        <p:spPr>
          <a:xfrm>
            <a:off x="687377" y="1297021"/>
            <a:ext cx="7655735" cy="374794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- Create your own repository on the GL’s </a:t>
            </a:r>
            <a:r>
              <a:rPr lang="en-US" sz="2000" dirty="0" err="1" smtClean="0"/>
              <a:t>Gitlab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- Clone it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- Add files, make a commit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- Ignore all .test files, create a few to verify it works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- Add 5 files, after that commit first 3 of them and after that the other 2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- Learn to </a:t>
            </a:r>
            <a:r>
              <a:rPr lang="en-US" sz="2000" dirty="0" err="1" smtClean="0"/>
              <a:t>unstage</a:t>
            </a:r>
            <a:r>
              <a:rPr lang="en-US" sz="2000" dirty="0" smtClean="0"/>
              <a:t> files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- Try </a:t>
            </a:r>
            <a:r>
              <a:rPr lang="en-US" sz="2000" smtClean="0"/>
              <a:t>ignoring already committed files</a:t>
            </a:r>
            <a:endParaRPr lang="en-US" sz="20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2"/>
          </p:nvPr>
        </p:nvSpPr>
        <p:spPr>
          <a:xfrm>
            <a:off x="3172022" y="694323"/>
            <a:ext cx="5388681" cy="564861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35535" y="1555344"/>
            <a:ext cx="5272931" cy="914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hape 2078"/>
          <p:cNvSpPr txBox="1"/>
          <p:nvPr/>
        </p:nvSpPr>
        <p:spPr>
          <a:xfrm>
            <a:off x="5697578" y="3204861"/>
            <a:ext cx="2562828" cy="12599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Clr>
                <a:srgbClr val="E9422C"/>
              </a:buClr>
              <a:buSzPct val="25000"/>
            </a:pPr>
            <a:r>
              <a:rPr lang="en-US" sz="1200" dirty="0" err="1" smtClean="0">
                <a:solidFill>
                  <a:schemeClr val="lt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Volodymyr</a:t>
            </a:r>
            <a:r>
              <a:rPr lang="en-US" sz="1200" dirty="0" smtClean="0">
                <a:solidFill>
                  <a:schemeClr val="lt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 </a:t>
            </a:r>
            <a:r>
              <a:rPr lang="en-US" sz="1200" dirty="0" err="1" smtClean="0">
                <a:solidFill>
                  <a:schemeClr val="lt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Okhrym</a:t>
            </a:r>
            <a:endParaRPr lang="en-US" sz="1200" dirty="0">
              <a:solidFill>
                <a:schemeClr val="lt1"/>
              </a:solidFill>
              <a:latin typeface="HelveticaNeueLT Pro 45 Lt"/>
              <a:ea typeface="Helvetica Neue"/>
              <a:cs typeface="HelveticaNeueLT Pro 45 Lt"/>
              <a:sym typeface="Helvetica Neue"/>
            </a:endParaRPr>
          </a:p>
          <a:p>
            <a:pPr lvl="0">
              <a:spcBef>
                <a:spcPts val="300"/>
              </a:spcBef>
              <a:buClr>
                <a:srgbClr val="E9422C"/>
              </a:buClr>
              <a:buSzPct val="25000"/>
            </a:pPr>
            <a:r>
              <a:rPr lang="en-US" sz="1200" smtClean="0">
                <a:solidFill>
                  <a:schemeClr val="lt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Volodymyr.okhrym@globallogic.com</a:t>
            </a:r>
            <a:endParaRPr lang="en-US" sz="1200" dirty="0">
              <a:solidFill>
                <a:schemeClr val="lt1"/>
              </a:solidFill>
              <a:latin typeface="HelveticaNeueLT Pro 45 Lt"/>
              <a:ea typeface="Helvetica Neue"/>
              <a:cs typeface="HelveticaNeueLT Pro 45 Lt"/>
              <a:sym typeface="Helvetica Neue"/>
            </a:endParaRPr>
          </a:p>
          <a:p>
            <a:pPr lvl="0">
              <a:spcBef>
                <a:spcPts val="300"/>
              </a:spcBef>
              <a:buClr>
                <a:srgbClr val="E9422C"/>
              </a:buClr>
              <a:buSzPct val="25000"/>
            </a:pPr>
            <a:r>
              <a:rPr lang="en-US" sz="1200" dirty="0" smtClean="0">
                <a:solidFill>
                  <a:schemeClr val="lt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+38093-694-51-84</a:t>
            </a:r>
          </a:p>
          <a:p>
            <a:pPr lvl="0">
              <a:spcBef>
                <a:spcPts val="300"/>
              </a:spcBef>
              <a:buClr>
                <a:srgbClr val="E9422C"/>
              </a:buClr>
              <a:buSzPct val="25000"/>
            </a:pPr>
            <a:r>
              <a:rPr lang="en-US" sz="1200" dirty="0" smtClean="0">
                <a:solidFill>
                  <a:schemeClr val="lt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Skype: </a:t>
            </a:r>
            <a:r>
              <a:rPr lang="en-US" sz="1200" dirty="0" err="1" smtClean="0">
                <a:solidFill>
                  <a:schemeClr val="lt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rPr>
              <a:t>diocin</a:t>
            </a:r>
            <a:endParaRPr lang="en-US" sz="1200" dirty="0">
              <a:solidFill>
                <a:schemeClr val="lt1"/>
              </a:solidFill>
              <a:latin typeface="HelveticaNeueLT Pro 45 Lt"/>
              <a:ea typeface="Helvetica Neue"/>
              <a:cs typeface="HelveticaNeueLT Pro 45 L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87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5039" y="1139947"/>
            <a:ext cx="2837793" cy="33248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+ Simple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Bug-prone</a:t>
            </a:r>
          </a:p>
          <a:p>
            <a:pPr marL="0" indent="0">
              <a:buNone/>
            </a:pPr>
            <a:r>
              <a:rPr lang="en-US" dirty="0" smtClean="0"/>
              <a:t>- Makes it hard 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cooperate.</a:t>
            </a:r>
            <a:endParaRPr lang="en-US" dirty="0"/>
          </a:p>
        </p:txBody>
      </p:sp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What is a Version Control </a:t>
            </a:r>
            <a:r>
              <a:rPr lang="en-US" dirty="0" smtClean="0"/>
              <a:t>System</a:t>
            </a:r>
            <a:endParaRPr lang="en-US" dirty="0"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00" y="1139948"/>
            <a:ext cx="4422327" cy="332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4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6207" y="1184092"/>
            <a:ext cx="2459421" cy="34194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+ Easy to understand</a:t>
            </a:r>
          </a:p>
          <a:p>
            <a:pPr marL="0" indent="0">
              <a:buNone/>
            </a:pPr>
            <a:r>
              <a:rPr lang="en-US" dirty="0" smtClean="0"/>
              <a:t>+ Easy to administer</a:t>
            </a:r>
          </a:p>
          <a:p>
            <a:pPr marL="0" indent="0">
              <a:buNone/>
            </a:pPr>
            <a:r>
              <a:rPr lang="en-US" dirty="0" smtClean="0"/>
              <a:t>+ You know what</a:t>
            </a:r>
          </a:p>
          <a:p>
            <a:pPr marL="0" indent="0">
              <a:buNone/>
            </a:pPr>
            <a:r>
              <a:rPr lang="en-US" dirty="0" smtClean="0"/>
              <a:t>   everyone is doing.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Slow</a:t>
            </a:r>
          </a:p>
          <a:p>
            <a:pPr marL="0" indent="0">
              <a:buNone/>
            </a:pPr>
            <a:r>
              <a:rPr lang="en-US" dirty="0" smtClean="0"/>
              <a:t>- Requires internet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connection</a:t>
            </a:r>
          </a:p>
          <a:p>
            <a:pPr marL="0" indent="0">
              <a:buNone/>
            </a:pPr>
            <a:r>
              <a:rPr lang="en-US" dirty="0" smtClean="0"/>
              <a:t>- Single point of failure.</a:t>
            </a:r>
            <a:endParaRPr lang="en-US" dirty="0"/>
          </a:p>
        </p:txBody>
      </p:sp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Centralized version control systems</a:t>
            </a:r>
            <a:endParaRPr lang="en-US" dirty="0">
              <a:sym typeface="Helvetica Neue"/>
            </a:endParaRPr>
          </a:p>
        </p:txBody>
      </p:sp>
      <p:pic>
        <p:nvPicPr>
          <p:cNvPr id="2050" name="Picture 2" descr="Centralized version contro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14" y="1184092"/>
            <a:ext cx="4847278" cy="336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18841" y="1184594"/>
            <a:ext cx="4105341" cy="34194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+ Most of the operations are local</a:t>
            </a:r>
          </a:p>
          <a:p>
            <a:pPr marL="0" indent="0">
              <a:buNone/>
            </a:pPr>
            <a:r>
              <a:rPr lang="en-US" dirty="0"/>
              <a:t>+ Extremely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r>
              <a:rPr lang="en-US" dirty="0"/>
              <a:t>+ It’s near impossible to shot </a:t>
            </a:r>
            <a:r>
              <a:rPr lang="en-US" dirty="0" smtClean="0"/>
              <a:t>yourself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 the </a:t>
            </a:r>
            <a:r>
              <a:rPr lang="en-US" dirty="0"/>
              <a:t>leg</a:t>
            </a:r>
          </a:p>
          <a:p>
            <a:pPr marL="0" indent="0">
              <a:buNone/>
            </a:pPr>
            <a:r>
              <a:rPr lang="en-US" dirty="0" smtClean="0"/>
              <a:t>+ Multiple repositories.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Not upfront intuitive.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smtClean="0"/>
              <a:t>Distributed version </a:t>
            </a:r>
            <a:r>
              <a:rPr lang="en-US" dirty="0"/>
              <a:t>control systems</a:t>
            </a:r>
            <a:endParaRPr lang="en-US" dirty="0">
              <a:sym typeface="Helvetica Neue"/>
            </a:endParaRPr>
          </a:p>
        </p:txBody>
      </p:sp>
      <p:pic>
        <p:nvPicPr>
          <p:cNvPr id="3074" name="Picture 2" descr="Distributed version contro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30" y="1184092"/>
            <a:ext cx="2855680" cy="34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idx="1"/>
          </p:nvPr>
        </p:nvSpPr>
        <p:spPr>
          <a:xfrm>
            <a:off x="1043573" y="2099967"/>
            <a:ext cx="7299539" cy="1535247"/>
          </a:xfrm>
        </p:spPr>
        <p:txBody>
          <a:bodyPr/>
          <a:lstStyle/>
          <a:p>
            <a:pPr algn="ctr"/>
            <a:r>
              <a:rPr lang="en-US" sz="3600" dirty="0" smtClean="0"/>
              <a:t>QUESTIONS?</a:t>
            </a:r>
            <a:endParaRPr lang="en-US" sz="3600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2"/>
          </p:nvPr>
        </p:nvSpPr>
        <p:spPr>
          <a:xfrm>
            <a:off x="2017986" y="694323"/>
            <a:ext cx="6542717" cy="5648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smtClean="0"/>
              <a:t>Other systems</a:t>
            </a:r>
            <a:r>
              <a:rPr lang="en-US" smtClean="0"/>
              <a:t>’ data model</a:t>
            </a:r>
            <a:endParaRPr lang="en-US" dirty="0">
              <a:sym typeface="Helvetica Neue"/>
            </a:endParaRPr>
          </a:p>
        </p:txBody>
      </p:sp>
      <p:pic>
        <p:nvPicPr>
          <p:cNvPr id="1026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0" y="1343924"/>
            <a:ext cx="6266102" cy="242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err="1" smtClean="0"/>
              <a:t>Git’s</a:t>
            </a:r>
            <a:r>
              <a:rPr lang="en-US" dirty="0" smtClean="0"/>
              <a:t> approach</a:t>
            </a:r>
            <a:endParaRPr lang="en-US" dirty="0">
              <a:sym typeface="Helvetica Neue"/>
            </a:endParaRPr>
          </a:p>
        </p:txBody>
      </p:sp>
      <p:pic>
        <p:nvPicPr>
          <p:cNvPr id="2050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9" y="1343869"/>
            <a:ext cx="6294629" cy="239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68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SHA-1 </a:t>
            </a:r>
            <a:r>
              <a:rPr lang="en-US" dirty="0"/>
              <a:t>for snapshots: </a:t>
            </a:r>
            <a:r>
              <a:rPr lang="en-US" sz="1400" dirty="0" smtClean="0"/>
              <a:t>24b9da6552252987aa493b52f8696cd6d3b00373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mostly only adds data.</a:t>
            </a:r>
          </a:p>
        </p:txBody>
      </p:sp>
      <p:sp>
        <p:nvSpPr>
          <p:cNvPr id="1041" name="Shape 1041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 smtClean="0"/>
              <a:t>Storage and SHAs</a:t>
            </a:r>
            <a:endParaRPr lang="en-US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91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 Corporate Template 2016">
  <a:themeElements>
    <a:clrScheme name="GlobalLogic Palette 2014">
      <a:dk1>
        <a:sysClr val="windowText" lastClr="000000"/>
      </a:dk1>
      <a:lt1>
        <a:sysClr val="window" lastClr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sz="1050" dirty="0">
            <a:solidFill>
              <a:schemeClr val="bg2"/>
            </a:solidFill>
            <a:latin typeface="HelveticaNeueLT Pro 45 Lt"/>
            <a:cs typeface="HelveticaNeueLT Pro 45 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</TotalTime>
  <Words>541</Words>
  <Application>Microsoft Office PowerPoint</Application>
  <PresentationFormat>On-screen Show (16:9)</PresentationFormat>
  <Paragraphs>105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GL Corporate Template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Volodymyr Okhrym</cp:lastModifiedBy>
  <cp:revision>605</cp:revision>
  <cp:lastPrinted>2016-07-21T00:11:21Z</cp:lastPrinted>
  <dcterms:modified xsi:type="dcterms:W3CDTF">2017-11-14T08:43:08Z</dcterms:modified>
</cp:coreProperties>
</file>