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a" initials="L" lastIdx="4" clrIdx="0">
    <p:extLst>
      <p:ext uri="{19B8F6BF-5375-455C-9EA6-DF929625EA0E}">
        <p15:presenceInfo xmlns:p15="http://schemas.microsoft.com/office/powerpoint/2012/main" userId="Le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7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9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7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7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9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74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8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03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DE0055-B82D-4FF1-8713-F7FFB29BA91F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7F4BE-B979-4211-98FA-42181111301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25AEE-E01C-403E-86FB-16E6EB581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Интернет-магазин, посвященный игре «</a:t>
            </a:r>
            <a:r>
              <a:rPr lang="ru-RU" dirty="0" err="1"/>
              <a:t>Димасик</a:t>
            </a:r>
            <a:r>
              <a:rPr lang="ru-RU" dirty="0"/>
              <a:t>-Пивасик»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F2B6FA-A387-48BC-8F50-9902FF9F6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Косачев Федор и Комарова Валерия</a:t>
            </a:r>
          </a:p>
        </p:txBody>
      </p:sp>
    </p:spTree>
    <p:extLst>
      <p:ext uri="{BB962C8B-B14F-4D97-AF65-F5344CB8AC3E}">
        <p14:creationId xmlns:p14="http://schemas.microsoft.com/office/powerpoint/2010/main" val="14803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72054-BF3C-4CCB-B8A7-BF1B6E439150}"/>
              </a:ext>
            </a:extLst>
          </p:cNvPr>
          <p:cNvSpPr txBox="1"/>
          <p:nvPr/>
        </p:nvSpPr>
        <p:spPr>
          <a:xfrm>
            <a:off x="484185" y="469557"/>
            <a:ext cx="531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6. </a:t>
            </a:r>
            <a:r>
              <a:rPr lang="ru-RU" sz="2000" dirty="0"/>
              <a:t>Великолепный портрет Дмитрия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212C16-3D56-4C7E-AFC5-75AA0B361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22" y="142103"/>
            <a:ext cx="4564393" cy="607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23FF0-82E4-4B7E-A71A-10BB78CBA75C}"/>
              </a:ext>
            </a:extLst>
          </p:cNvPr>
          <p:cNvSpPr txBox="1"/>
          <p:nvPr/>
        </p:nvSpPr>
        <p:spPr>
          <a:xfrm>
            <a:off x="920578" y="4658497"/>
            <a:ext cx="511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Напоминаем, что Дима- персонаж, сгенерированный нейросетью, поэтому все совпадения с реальностью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5231A-4371-44F9-992E-4AFE1824E42E}"/>
              </a:ext>
            </a:extLst>
          </p:cNvPr>
          <p:cNvSpPr txBox="1"/>
          <p:nvPr/>
        </p:nvSpPr>
        <p:spPr>
          <a:xfrm>
            <a:off x="642551" y="1025611"/>
            <a:ext cx="48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Портрет </a:t>
            </a:r>
            <a:r>
              <a:rPr lang="ru-RU" dirty="0" err="1"/>
              <a:t>Димасика</a:t>
            </a:r>
            <a:r>
              <a:rPr lang="ru-RU" dirty="0"/>
              <a:t>, который захочет каждый.</a:t>
            </a:r>
          </a:p>
        </p:txBody>
      </p:sp>
    </p:spTree>
    <p:extLst>
      <p:ext uri="{BB962C8B-B14F-4D97-AF65-F5344CB8AC3E}">
        <p14:creationId xmlns:p14="http://schemas.microsoft.com/office/powerpoint/2010/main" val="32262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117E4-5DD4-4CAD-B979-6D96309686FA}"/>
              </a:ext>
            </a:extLst>
          </p:cNvPr>
          <p:cNvSpPr txBox="1"/>
          <p:nvPr/>
        </p:nvSpPr>
        <p:spPr>
          <a:xfrm>
            <a:off x="2546522" y="1366897"/>
            <a:ext cx="70989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Отдельную благодарность хотим выразить фабрике «</a:t>
            </a:r>
            <a:r>
              <a:rPr lang="en-US" sz="3200" dirty="0" err="1"/>
              <a:t>FabricDimas</a:t>
            </a:r>
            <a:r>
              <a:rPr lang="ru-RU" sz="3200" dirty="0"/>
              <a:t>», которая сотрудничала с нами и создавала всю одежду!</a:t>
            </a:r>
          </a:p>
        </p:txBody>
      </p:sp>
    </p:spTree>
    <p:extLst>
      <p:ext uri="{BB962C8B-B14F-4D97-AF65-F5344CB8AC3E}">
        <p14:creationId xmlns:p14="http://schemas.microsoft.com/office/powerpoint/2010/main" val="166193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FC874-969F-489E-927C-A2FD72A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E06FE-2AE0-4286-B7D3-D1DD6308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как наша игра с персонажем </a:t>
            </a:r>
            <a:r>
              <a:rPr lang="ru-RU" dirty="0" err="1"/>
              <a:t>Димасей</a:t>
            </a:r>
            <a:r>
              <a:rPr lang="ru-RU" dirty="0"/>
              <a:t> добилась великолепного успеха по всему миру, то мы не могли не сделать </a:t>
            </a:r>
            <a:r>
              <a:rPr lang="ru-RU" dirty="0" err="1"/>
              <a:t>мерч</a:t>
            </a:r>
            <a:r>
              <a:rPr lang="ru-RU" dirty="0"/>
              <a:t> с </a:t>
            </a:r>
            <a:r>
              <a:rPr lang="ru-RU" dirty="0" err="1"/>
              <a:t>Димасом</a:t>
            </a:r>
            <a:r>
              <a:rPr lang="ru-RU" dirty="0"/>
              <a:t> для наших фанатов. Поэтому, мы решили создать специальный сайт интернет-магазина.</a:t>
            </a:r>
          </a:p>
        </p:txBody>
      </p:sp>
    </p:spTree>
    <p:extLst>
      <p:ext uri="{BB962C8B-B14F-4D97-AF65-F5344CB8AC3E}">
        <p14:creationId xmlns:p14="http://schemas.microsoft.com/office/powerpoint/2010/main" val="38716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91069-493C-4399-93FF-524ADE3F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05" y="153292"/>
            <a:ext cx="10011032" cy="1474235"/>
          </a:xfrm>
        </p:spPr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187A0-DE19-4735-8C51-D6B28BEC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164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- Создать сайт интернет-магазина</a:t>
            </a:r>
          </a:p>
          <a:p>
            <a:r>
              <a:rPr lang="ru-RU" sz="4800" spc="-50" dirty="0">
                <a:latin typeface="+mj-lt"/>
                <a:ea typeface="+mj-ea"/>
                <a:cs typeface="+mj-cs"/>
              </a:rPr>
              <a:t>Задачи проекта:</a:t>
            </a:r>
          </a:p>
          <a:p>
            <a:r>
              <a:rPr lang="ru-RU" dirty="0"/>
              <a:t>- Изучить</a:t>
            </a:r>
            <a:r>
              <a:rPr lang="en-US" dirty="0"/>
              <a:t> html </a:t>
            </a:r>
            <a:r>
              <a:rPr lang="ru-RU" dirty="0"/>
              <a:t>и </a:t>
            </a:r>
            <a:r>
              <a:rPr lang="en-US" dirty="0" err="1"/>
              <a:t>css</a:t>
            </a:r>
            <a:endParaRPr lang="ru-RU" dirty="0"/>
          </a:p>
          <a:p>
            <a:r>
              <a:rPr lang="ru-RU" dirty="0"/>
              <a:t>- Научиться работать с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- Научить работать с модулями </a:t>
            </a:r>
            <a:r>
              <a:rPr lang="en-US" dirty="0"/>
              <a:t>flask </a:t>
            </a:r>
            <a:r>
              <a:rPr lang="ru-RU" dirty="0"/>
              <a:t>и </a:t>
            </a:r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 Применить все полученные знания для создания сайта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 Создать товары</a:t>
            </a:r>
          </a:p>
          <a:p>
            <a:r>
              <a:rPr lang="ru-RU" dirty="0"/>
              <a:t>- Не обидеть </a:t>
            </a:r>
            <a:r>
              <a:rPr lang="ru-RU" dirty="0" err="1"/>
              <a:t>димасика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5075090-5586-4D2F-833D-767AD1D827E4}"/>
              </a:ext>
            </a:extLst>
          </p:cNvPr>
          <p:cNvCxnSpPr>
            <a:cxnSpLocks/>
          </p:cNvCxnSpPr>
          <p:nvPr/>
        </p:nvCxnSpPr>
        <p:spPr>
          <a:xfrm>
            <a:off x="1198605" y="2990335"/>
            <a:ext cx="9990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8D0B63D-7B11-4521-83AC-B7CE568A5244}"/>
              </a:ext>
            </a:extLst>
          </p:cNvPr>
          <p:cNvCxnSpPr>
            <a:cxnSpLocks/>
          </p:cNvCxnSpPr>
          <p:nvPr/>
        </p:nvCxnSpPr>
        <p:spPr>
          <a:xfrm>
            <a:off x="1198605" y="1744845"/>
            <a:ext cx="1001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AFAA6-731A-45E9-AB8C-791B23F3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8C19E-E8AA-4757-9A01-CF61B8C7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35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CAC88-76C9-4DCA-9FCF-186B1204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товаров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CD3C5-8772-48FA-9710-D99A1DF9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Толстовки:</a:t>
            </a:r>
          </a:p>
          <a:p>
            <a:r>
              <a:rPr lang="ru-RU" dirty="0"/>
              <a:t>В нашем интернет-магазине представлены две толстовки: черного и белого цветов.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3580F9-E5C6-48FE-BAE5-3C7C3F2E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23" y="3018024"/>
            <a:ext cx="2959444" cy="29594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128D08-F918-4E9B-90B8-66774B1BC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60" y="3018024"/>
            <a:ext cx="2024963" cy="28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3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DB515-AFBD-4CCB-886F-BD27E4EBA2FE}"/>
              </a:ext>
            </a:extLst>
          </p:cNvPr>
          <p:cNvSpPr txBox="1"/>
          <p:nvPr/>
        </p:nvSpPr>
        <p:spPr>
          <a:xfrm>
            <a:off x="716692" y="569097"/>
            <a:ext cx="476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2. Стильные футболки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63BB9-8775-456B-9D6F-67FB7E1C0358}"/>
              </a:ext>
            </a:extLst>
          </p:cNvPr>
          <p:cNvSpPr txBox="1"/>
          <p:nvPr/>
        </p:nvSpPr>
        <p:spPr>
          <a:xfrm>
            <a:off x="881445" y="1130643"/>
            <a:ext cx="9807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Футболки также с лицом Дмитрия, те же цвета. Все наши изделия выделяются шикарным качеством, футболки не исключение.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D03389-23B3-4E9C-9CF6-172ED9166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65" y="1872048"/>
            <a:ext cx="4232189" cy="42321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459D59-99A4-4392-B4ED-A1A06016A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6" y="1872048"/>
            <a:ext cx="4232189" cy="42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17F46-B774-49F6-9CD9-EF6C79314865}"/>
              </a:ext>
            </a:extLst>
          </p:cNvPr>
          <p:cNvSpPr txBox="1"/>
          <p:nvPr/>
        </p:nvSpPr>
        <p:spPr>
          <a:xfrm>
            <a:off x="735226" y="561141"/>
            <a:ext cx="341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Модные трусы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51607-7288-4C6C-8C31-09A512D97050}"/>
              </a:ext>
            </a:extLst>
          </p:cNvPr>
          <p:cNvSpPr txBox="1"/>
          <p:nvPr/>
        </p:nvSpPr>
        <p:spPr>
          <a:xfrm>
            <a:off x="813486" y="961251"/>
            <a:ext cx="804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Трусы</a:t>
            </a:r>
            <a:r>
              <a:rPr lang="en-US" sz="2000" dirty="0"/>
              <a:t> </a:t>
            </a:r>
            <a:r>
              <a:rPr lang="ru-RU" sz="2000" dirty="0"/>
              <a:t>черного и белого цветов с лицом нашего знаменитого </a:t>
            </a:r>
            <a:r>
              <a:rPr lang="ru-RU" sz="2000" dirty="0" err="1"/>
              <a:t>Димаси</a:t>
            </a:r>
            <a:r>
              <a:rPr lang="ru-RU" sz="2000" dirty="0"/>
              <a:t>. Сделаны из легкой ткани. Надев их, вы даже не почувствуете их на своем теле.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87825E-1831-474B-9B50-06CE2E93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66" y="2173417"/>
            <a:ext cx="3015391" cy="40205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23DA76-8722-4815-9855-262EDEB6F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52" y="2173416"/>
            <a:ext cx="3015390" cy="40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7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DD564-EDD0-4140-BBA4-AAEE356335A0}"/>
              </a:ext>
            </a:extLst>
          </p:cNvPr>
          <p:cNvSpPr txBox="1"/>
          <p:nvPr/>
        </p:nvSpPr>
        <p:spPr>
          <a:xfrm>
            <a:off x="605482" y="671376"/>
            <a:ext cx="641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</a:t>
            </a:r>
            <a:r>
              <a:rPr lang="ru-RU" sz="2000" dirty="0"/>
              <a:t>Кружка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29E5B-4C11-48BB-8FEC-44707413723C}"/>
              </a:ext>
            </a:extLst>
          </p:cNvPr>
          <p:cNvSpPr txBox="1"/>
          <p:nvPr/>
        </p:nvSpPr>
        <p:spPr>
          <a:xfrm>
            <a:off x="856390" y="1169084"/>
            <a:ext cx="4281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Кружка с лицом </a:t>
            </a:r>
            <a:r>
              <a:rPr lang="ru-RU" sz="2000" dirty="0" err="1"/>
              <a:t>Димаси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Подойдет как отличный подарок любому</a:t>
            </a:r>
            <a:r>
              <a:rPr lang="en-US" sz="2000" dirty="0"/>
              <a:t> </a:t>
            </a:r>
            <a:r>
              <a:rPr lang="ru-RU" sz="2000" dirty="0"/>
              <a:t>человеку</a:t>
            </a:r>
            <a:r>
              <a:rPr lang="en-US" sz="2000" dirty="0"/>
              <a:t> </a:t>
            </a:r>
            <a:r>
              <a:rPr lang="ru-RU" sz="2000" dirty="0"/>
              <a:t>из</a:t>
            </a:r>
            <a:r>
              <a:rPr lang="en-US" sz="2000" dirty="0"/>
              <a:t> </a:t>
            </a:r>
            <a:r>
              <a:rPr lang="ru-RU" sz="2000" dirty="0"/>
              <a:t>вашего</a:t>
            </a:r>
            <a:r>
              <a:rPr lang="en-US" sz="2000" dirty="0"/>
              <a:t> </a:t>
            </a:r>
            <a:r>
              <a:rPr lang="ru-RU" sz="2000" dirty="0"/>
              <a:t>окружения!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6A92E-DF9E-49CA-B87F-F1898642A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9084"/>
            <a:ext cx="4419945" cy="44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A8EA0-5641-41EB-9570-C75AC7AD32E3}"/>
              </a:ext>
            </a:extLst>
          </p:cNvPr>
          <p:cNvSpPr txBox="1"/>
          <p:nvPr/>
        </p:nvSpPr>
        <p:spPr>
          <a:xfrm>
            <a:off x="586946" y="487801"/>
            <a:ext cx="95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5. Устрашающая маска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51AA8-EA15-4EEF-93BD-85F479B98078}"/>
              </a:ext>
            </a:extLst>
          </p:cNvPr>
          <p:cNvSpPr txBox="1"/>
          <p:nvPr/>
        </p:nvSpPr>
        <p:spPr>
          <a:xfrm>
            <a:off x="1643449" y="1093572"/>
            <a:ext cx="3836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Маска с лицом </a:t>
            </a:r>
            <a:r>
              <a:rPr lang="ru-RU" sz="2000" dirty="0" err="1"/>
              <a:t>Димасика</a:t>
            </a:r>
            <a:r>
              <a:rPr lang="ru-RU" sz="2000" dirty="0"/>
              <a:t>. Подойдет как отличный костюм на Хэллоуин(не только).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EC67C6-FC67-4D9A-9917-4FD86DAC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71" y="1348662"/>
            <a:ext cx="3466070" cy="4621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58303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254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Интернет-магазин, посвященный игре «Димасик-Пивасик»</vt:lpstr>
      <vt:lpstr>Введение:</vt:lpstr>
      <vt:lpstr>Цель проекта:</vt:lpstr>
      <vt:lpstr>Обзор сайта</vt:lpstr>
      <vt:lpstr>Обзор товаров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Онлайн-маг</dc:title>
  <dc:creator>Lera</dc:creator>
  <cp:lastModifiedBy>Lera</cp:lastModifiedBy>
  <cp:revision>10</cp:revision>
  <dcterms:created xsi:type="dcterms:W3CDTF">2024-04-24T20:07:59Z</dcterms:created>
  <dcterms:modified xsi:type="dcterms:W3CDTF">2024-04-24T21:45:32Z</dcterms:modified>
</cp:coreProperties>
</file>