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a" initials="L" lastIdx="1" clrIdx="0">
    <p:extLst>
      <p:ext uri="{19B8F6BF-5375-455C-9EA6-DF929625EA0E}">
        <p15:presenceInfo xmlns:p15="http://schemas.microsoft.com/office/powerpoint/2012/main" userId="Le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29178-C77F-4199-A0D7-AF0BDAE20490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7790C-B381-479E-BEB6-BAD7246BD4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1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367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4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8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938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82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30705A-9B39-4B9E-AE97-2D2BA6FBE9A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504D2E-CF23-4D1D-8BF7-CEF10767375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2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3037D-4C3D-4072-908A-85D2BC82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73185"/>
            <a:ext cx="8361229" cy="2137560"/>
          </a:xfrm>
        </p:spPr>
        <p:txBody>
          <a:bodyPr/>
          <a:lstStyle/>
          <a:p>
            <a:r>
              <a:rPr lang="ru-RU" dirty="0"/>
              <a:t>Лабиринт </a:t>
            </a:r>
            <a:r>
              <a:rPr lang="ru-RU" dirty="0" err="1"/>
              <a:t>Димасика</a:t>
            </a:r>
            <a:r>
              <a:rPr lang="ru-RU" dirty="0"/>
              <a:t>- пивасика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6FA93-9DB6-4411-BB98-9B773314C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4702628"/>
            <a:ext cx="6831673" cy="855023"/>
          </a:xfrm>
        </p:spPr>
        <p:txBody>
          <a:bodyPr/>
          <a:lstStyle/>
          <a:p>
            <a:r>
              <a:rPr lang="ru-RU" dirty="0"/>
              <a:t>авторы: Федор Косачев, Валерия Комарова</a:t>
            </a:r>
          </a:p>
        </p:txBody>
      </p:sp>
    </p:spTree>
    <p:extLst>
      <p:ext uri="{BB962C8B-B14F-4D97-AF65-F5344CB8AC3E}">
        <p14:creationId xmlns:p14="http://schemas.microsoft.com/office/powerpoint/2010/main" val="18711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A851B-EEE2-4FF2-912F-DED8AEA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C966A-0FEF-4AD9-9431-C16C6E51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79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наше время компьютерные игры - очень популярная индустрия. В ходе обучения на Яндекс лицее, мы изучали материал для создания собственной игры. </a:t>
            </a:r>
          </a:p>
          <a:p>
            <a:pPr marL="0" indent="0">
              <a:buNone/>
            </a:pPr>
            <a:r>
              <a:rPr lang="ru-RU" dirty="0"/>
              <a:t>Поэтому сегодня мы представляем наш проект.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D0162-DEE3-483D-A462-C7BF4130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5A71E-5635-4EE5-9A11-769008CC5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1299"/>
            <a:ext cx="9957460" cy="408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Компьютеры и компьютерные игры стали неотъемлемой частью жизни человека. Есть огромное множество разнообразных игр, в которые играют как и взрослые так и дети.</a:t>
            </a:r>
          </a:p>
        </p:txBody>
      </p:sp>
    </p:spTree>
    <p:extLst>
      <p:ext uri="{BB962C8B-B14F-4D97-AF65-F5344CB8AC3E}">
        <p14:creationId xmlns:p14="http://schemas.microsoft.com/office/powerpoint/2010/main" val="30157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DDCCB-4523-424D-A932-FB853271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8E9E5-941A-44C3-9FC0-5928DBEE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5668"/>
            <a:ext cx="9601200" cy="3581400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/>
              <a:t>Целью нашего проекта было создание игры на языке </a:t>
            </a:r>
            <a:r>
              <a:rPr lang="en-US" dirty="0"/>
              <a:t>Python</a:t>
            </a:r>
            <a:r>
              <a:rPr lang="ru-RU" dirty="0"/>
              <a:t>, 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. </a:t>
            </a:r>
          </a:p>
          <a:p>
            <a:endParaRPr lang="ru-RU" dirty="0"/>
          </a:p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Задачи</a:t>
            </a:r>
          </a:p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endParaRPr lang="ru-RU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dirty="0"/>
              <a:t>Использовать полученные знания о библиотеке </a:t>
            </a:r>
            <a:r>
              <a:rPr lang="en-US" dirty="0" err="1"/>
              <a:t>PyGame</a:t>
            </a:r>
            <a:r>
              <a:rPr lang="ru-RU" dirty="0"/>
              <a:t> в создании игры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dirty="0"/>
              <a:t>Усилить навыки работы с </a:t>
            </a:r>
            <a:r>
              <a:rPr lang="en-US" dirty="0"/>
              <a:t>git</a:t>
            </a:r>
            <a:endParaRPr lang="ru-RU" dirty="0"/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dirty="0"/>
              <a:t>Реализовать проект на </a:t>
            </a:r>
            <a:r>
              <a:rPr lang="en-US" dirty="0" err="1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4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D77E7-4D6D-4673-B4B7-646E572B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413" y="685799"/>
            <a:ext cx="9601200" cy="1485900"/>
          </a:xfrm>
        </p:spPr>
        <p:txBody>
          <a:bodyPr/>
          <a:lstStyle/>
          <a:p>
            <a:r>
              <a:rPr lang="ru-RU" dirty="0"/>
              <a:t>Главный герой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DF5B60-83FB-42A9-84D7-C65E6336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11" y="1419913"/>
            <a:ext cx="4661329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CD3C4-DCC7-4DA1-83D5-EC9B9061C106}"/>
              </a:ext>
            </a:extLst>
          </p:cNvPr>
          <p:cNvSpPr txBox="1"/>
          <p:nvPr/>
        </p:nvSpPr>
        <p:spPr>
          <a:xfrm>
            <a:off x="1389413" y="1944725"/>
            <a:ext cx="53973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Главный герой нашей игры – </a:t>
            </a:r>
            <a:r>
              <a:rPr lang="ru-RU" sz="2800" dirty="0" err="1"/>
              <a:t>Димасик</a:t>
            </a:r>
            <a:r>
              <a:rPr lang="ru-RU" sz="2800" dirty="0"/>
              <a:t>, фотку которого, вы можете увидеть справа. Это выдуманный герой, сгенерированный нейросетью, все совпадения с реальностью случайны.</a:t>
            </a:r>
          </a:p>
        </p:txBody>
      </p:sp>
    </p:spTree>
    <p:extLst>
      <p:ext uri="{BB962C8B-B14F-4D97-AF65-F5344CB8AC3E}">
        <p14:creationId xmlns:p14="http://schemas.microsoft.com/office/powerpoint/2010/main" val="288919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F7CEF-7345-48DB-BD47-0BDD1E6A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05CA08-8593-4A5C-B197-889724381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88" y="1974122"/>
            <a:ext cx="3293353" cy="3416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0D34F-DB48-4DE4-A33E-13600E61C410}"/>
              </a:ext>
            </a:extLst>
          </p:cNvPr>
          <p:cNvSpPr txBox="1"/>
          <p:nvPr/>
        </p:nvSpPr>
        <p:spPr>
          <a:xfrm>
            <a:off x="1371600" y="1974122"/>
            <a:ext cx="588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нажатии на кнопку «Продолжить игру», вы можете начать игру, а также продолжить играть. Результат прохождения отображается в виде выпитого </a:t>
            </a:r>
            <a:r>
              <a:rPr lang="ru-RU" sz="2400" dirty="0" err="1"/>
              <a:t>Димасей</a:t>
            </a:r>
            <a:r>
              <a:rPr lang="ru-RU" sz="2400" dirty="0"/>
              <a:t> пива.</a:t>
            </a:r>
          </a:p>
          <a:p>
            <a:endParaRPr lang="ru-RU" sz="2400" dirty="0"/>
          </a:p>
          <a:p>
            <a:r>
              <a:rPr lang="ru-RU" sz="2400" dirty="0"/>
              <a:t>При нажатии на кнопку «Начать заново», результат обнулиться, и можно начать проходить заново.</a:t>
            </a:r>
          </a:p>
        </p:txBody>
      </p:sp>
    </p:spTree>
    <p:extLst>
      <p:ext uri="{BB962C8B-B14F-4D97-AF65-F5344CB8AC3E}">
        <p14:creationId xmlns:p14="http://schemas.microsoft.com/office/powerpoint/2010/main" val="4658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F2E1F-8A4C-4CDC-8ED4-5F611DE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029D4-3CEA-404E-8C28-7D8C7F0F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860"/>
            <a:ext cx="6590805" cy="41395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Уровни генерируются белым кубиком, при попадании в сам уровень.</a:t>
            </a:r>
          </a:p>
          <a:p>
            <a:pPr marL="0" indent="0">
              <a:buNone/>
            </a:pPr>
            <a:r>
              <a:rPr lang="ru-RU" dirty="0"/>
              <a:t>Уровень заканчивается при соприкосновении с пивом, и игрок возвращается в меню.</a:t>
            </a:r>
          </a:p>
          <a:p>
            <a:pPr marL="0" indent="0">
              <a:buNone/>
            </a:pPr>
            <a:r>
              <a:rPr lang="ru-RU" dirty="0"/>
              <a:t> Сама игра заканчивается после того, как наберется 5 выпитого пива.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8EE31-4E56-42B3-BCC4-B87A3D19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66" y="1428750"/>
            <a:ext cx="3749772" cy="38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16EFD-3DFD-4ED0-BF3A-0C838E7A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A44A2-F173-4BB4-85FA-F9843B6A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1" y="173379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Наша база данных отвечает за количество пива, выпитого главным героем.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64A523-5A10-403E-84F9-ECE71DFD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99" y="2928171"/>
            <a:ext cx="6684569" cy="36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E520A-B0C9-4755-B07E-81AAF764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91417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2569169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401</TotalTime>
  <Words>239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Уголки</vt:lpstr>
      <vt:lpstr>Лабиринт Димасика- пивасика</vt:lpstr>
      <vt:lpstr>Введение</vt:lpstr>
      <vt:lpstr>Актуальность </vt:lpstr>
      <vt:lpstr>Цель проекта</vt:lpstr>
      <vt:lpstr>Главный герой</vt:lpstr>
      <vt:lpstr>Главное меню</vt:lpstr>
      <vt:lpstr>Механика игры</vt:lpstr>
      <vt:lpstr>База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Димасика- пивасика</dc:title>
  <dc:creator>Lera</dc:creator>
  <cp:lastModifiedBy>Lera</cp:lastModifiedBy>
  <cp:revision>9</cp:revision>
  <dcterms:created xsi:type="dcterms:W3CDTF">2024-02-28T06:47:31Z</dcterms:created>
  <dcterms:modified xsi:type="dcterms:W3CDTF">2024-02-28T13:29:17Z</dcterms:modified>
</cp:coreProperties>
</file>