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5E4C9-4153-44BC-9959-7786F82BB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1C015D-0D7A-48C9-B8E4-4304AE3B1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42D1DB-9F10-449F-ACD0-9FA74B5C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355159-387D-412C-A811-7636CCEC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923978-61E9-4289-AA86-E075819A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42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5798F-DD90-465D-82A7-406126B5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A6CC9B-8B6B-4B5F-A799-DE6BAC9FE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3297C0-A1D5-41BE-ADF1-A165AB73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1B2AE-4C76-4A0C-BB7F-C7B37A8D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B0FE0D-D256-435C-B152-70ECAD2B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7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5D251D-675E-4948-AB9E-248A0399F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C36A73-AC00-4E20-BC8B-58D3C3582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D8BAB-C5AB-4AD9-AEF2-C922D636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402A6-40D5-4EB2-8070-33507B82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0329A-6936-4CFC-8C5C-713B5BA0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87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1656F-9B5F-4215-922E-6475F0FE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F732E9-EC4B-415D-8EDF-75F31C89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CFE9A-27E6-4983-BD0F-8F284D4D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CD79D8-D54A-4410-A269-DA088038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C209AE-35F0-43A4-8282-3C2C3A93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8A2D7-9C03-442A-84FF-F8C356DE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FCFA6-B41A-4ADA-AE82-04B895ED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594D12-2504-4910-8C51-868DA635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C7DD50-C0E2-4D37-965F-9893560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D40128-1DB2-4587-A204-B2AF32A3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0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B1C36-AEC1-46C4-AF97-9CBF6331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C3687-9B90-4D47-B027-E6D0518AB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BCC534-89C7-4B0E-912A-727084A7B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2BA30D-A40F-4B4E-81EA-65D65AC8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2A40AF-7C3B-4B7D-839E-09931A7D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7FB51-9912-4964-BC92-8F05A7DD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15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69667-3413-44E1-B6B9-5BEA09F8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5CF5B-5962-408B-947F-30C9F475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D65E2D-7901-4124-861F-92215C37C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D79390-6108-4D19-A48B-73176232E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DA651F-D925-46AA-89F5-86507AA8D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39FD4B-DD5A-4942-95B8-BC2CA1CA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611521-2498-48CC-B13E-AC5FAFF7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66B50C-7D47-49F2-902B-72289811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67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5E17E-5CC0-4484-B1E8-5C2BB46C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29A63D-BFFA-41BB-B426-91D08F8B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E06968-ABAC-4FC6-BB66-0EB24BC2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E7E501-7D52-4C8F-A2B4-90C03A82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76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F680D3-667A-45B5-B181-7C69AC33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30351C-F0AD-4C34-8258-283C11B6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BE0A7A-3D99-4D71-B533-F3D4554F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7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621B7-38E7-455A-BCD4-4A17EB7D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BD29EA-2DDF-4DB0-9B6D-772DEDD6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B329EB-0A4F-4F74-ACA8-C2EF7C81E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B3653D-D570-4C11-A624-65F25721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5E2C9-4A42-4180-B5DA-1CEE1DA3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A5AA11-EB74-46C1-AA13-25320B50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35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A48BF-D5D2-4F98-A0C0-9B20BA17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F072EB-CDFC-4E23-A366-8DCC0CE6F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451C8F-4757-4143-B421-4AFC5E1C1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FB6307-BB57-454B-8F05-8B8831A8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E3636F-D7AE-4457-ACC6-99E1CE15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CF197C-A03E-4D61-90A1-AB1B967B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53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75C086-A330-4C8A-B4A9-045E0792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EFA976-1365-48DB-B5FB-EB7307C5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E181C-34AD-4E2A-B4CF-A22987266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B5CD-FE84-40B9-86E3-727BDE019518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4AC774-A116-4B64-BB8F-2C8A85450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8760D7-1AC7-4C65-AFBA-33A4E432F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F9E59-B1B3-4208-8867-CD4E9618C2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環境構築：Debian 10(buster) にPostgreSQL 11をインストールし、新規DBを作成する方法">
            <a:extLst>
              <a:ext uri="{FF2B5EF4-FFF2-40B4-BE49-F238E27FC236}">
                <a16:creationId xmlns:a16="http://schemas.microsoft.com/office/drawing/2014/main" id="{C9D505B4-8100-49DE-BB98-D059AD11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822" y="1542619"/>
            <a:ext cx="2249652" cy="118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erokuでRailsアプリを公開してみよう｜NEWS｜株式会社INDETAIL（インディテール）">
            <a:extLst>
              <a:ext uri="{FF2B5EF4-FFF2-40B4-BE49-F238E27FC236}">
                <a16:creationId xmlns:a16="http://schemas.microsoft.com/office/drawing/2014/main" id="{51C05618-6DBC-49FE-9067-C4CD032E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9" y="339635"/>
            <a:ext cx="1883410" cy="197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基本情報のサンプル問題で Python の基礎知識をチェック | 午後問題の歩き方 | 基本情報技術者試験 受験ナビ">
            <a:extLst>
              <a:ext uri="{FF2B5EF4-FFF2-40B4-BE49-F238E27FC236}">
                <a16:creationId xmlns:a16="http://schemas.microsoft.com/office/drawing/2014/main" id="{6F90330F-5B62-445C-B409-CCE6EE06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46" y="1118075"/>
            <a:ext cx="2640332" cy="198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0A8B6E5-D4DC-4724-BA6E-CA31C7C8E572}"/>
              </a:ext>
            </a:extLst>
          </p:cNvPr>
          <p:cNvCxnSpPr>
            <a:cxnSpLocks/>
          </p:cNvCxnSpPr>
          <p:nvPr/>
        </p:nvCxnSpPr>
        <p:spPr>
          <a:xfrm flipV="1">
            <a:off x="2133600" y="1197322"/>
            <a:ext cx="6756400" cy="3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36D0A30-FB7F-4955-BDE2-BF5080F1718B}"/>
              </a:ext>
            </a:extLst>
          </p:cNvPr>
          <p:cNvCxnSpPr>
            <a:cxnSpLocks/>
          </p:cNvCxnSpPr>
          <p:nvPr/>
        </p:nvCxnSpPr>
        <p:spPr>
          <a:xfrm>
            <a:off x="8890000" y="1197322"/>
            <a:ext cx="0" cy="152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EF1B289-0CCC-48A6-9959-4946D9A13BE0}"/>
              </a:ext>
            </a:extLst>
          </p:cNvPr>
          <p:cNvCxnSpPr>
            <a:cxnSpLocks/>
          </p:cNvCxnSpPr>
          <p:nvPr/>
        </p:nvCxnSpPr>
        <p:spPr>
          <a:xfrm flipH="1">
            <a:off x="1371601" y="2725426"/>
            <a:ext cx="7518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4D05F82-0066-4421-A9B4-68E69C535BF1}"/>
              </a:ext>
            </a:extLst>
          </p:cNvPr>
          <p:cNvCxnSpPr>
            <a:cxnSpLocks/>
          </p:cNvCxnSpPr>
          <p:nvPr/>
        </p:nvCxnSpPr>
        <p:spPr>
          <a:xfrm flipV="1">
            <a:off x="1371600" y="1961374"/>
            <a:ext cx="0" cy="764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41667C5-D770-4B66-8244-562F16ED981E}"/>
              </a:ext>
            </a:extLst>
          </p:cNvPr>
          <p:cNvCxnSpPr/>
          <p:nvPr/>
        </p:nvCxnSpPr>
        <p:spPr>
          <a:xfrm>
            <a:off x="5212474" y="2317214"/>
            <a:ext cx="1264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C535CAE-40C9-41FB-B8E8-1809C5D5579E}"/>
              </a:ext>
            </a:extLst>
          </p:cNvPr>
          <p:cNvCxnSpPr>
            <a:cxnSpLocks/>
          </p:cNvCxnSpPr>
          <p:nvPr/>
        </p:nvCxnSpPr>
        <p:spPr>
          <a:xfrm flipH="1">
            <a:off x="5208845" y="1905000"/>
            <a:ext cx="1268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公式ツイッターについて – 医療法人慶友会 城東病院">
            <a:extLst>
              <a:ext uri="{FF2B5EF4-FFF2-40B4-BE49-F238E27FC236}">
                <a16:creationId xmlns:a16="http://schemas.microsoft.com/office/drawing/2014/main" id="{F8ACA3C8-F997-4F14-8B2F-5CB22EE8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42" y="3496129"/>
            <a:ext cx="2401885" cy="113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FCE2330-55F1-4F76-BFD0-962BFF3D9A4D}"/>
              </a:ext>
            </a:extLst>
          </p:cNvPr>
          <p:cNvCxnSpPr>
            <a:cxnSpLocks/>
          </p:cNvCxnSpPr>
          <p:nvPr/>
        </p:nvCxnSpPr>
        <p:spPr>
          <a:xfrm>
            <a:off x="7985522" y="2317214"/>
            <a:ext cx="1098724" cy="142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969639D-3CE1-4994-894F-B408D0B3C5F6}"/>
              </a:ext>
            </a:extLst>
          </p:cNvPr>
          <p:cNvCxnSpPr>
            <a:cxnSpLocks/>
          </p:cNvCxnSpPr>
          <p:nvPr/>
        </p:nvCxnSpPr>
        <p:spPr>
          <a:xfrm flipH="1" flipV="1">
            <a:off x="8616883" y="2317214"/>
            <a:ext cx="903302" cy="122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zure Databricks の紹介 #Microsoft #Azure #DataBricks #spark - クリエーションライン株式会社">
            <a:extLst>
              <a:ext uri="{FF2B5EF4-FFF2-40B4-BE49-F238E27FC236}">
                <a16:creationId xmlns:a16="http://schemas.microsoft.com/office/drawing/2014/main" id="{46008021-A992-4E29-9C3C-DA2E15F7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3402476"/>
            <a:ext cx="2292345" cy="16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4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太郎 田中</dc:creator>
  <cp:lastModifiedBy>太郎 田中</cp:lastModifiedBy>
  <cp:revision>2</cp:revision>
  <dcterms:created xsi:type="dcterms:W3CDTF">2021-01-01T17:23:11Z</dcterms:created>
  <dcterms:modified xsi:type="dcterms:W3CDTF">2021-01-01T17:32:53Z</dcterms:modified>
</cp:coreProperties>
</file>