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019afe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019afe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019afe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019afe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TIES4560 SOA and Cloud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1.2 “Guess Game”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Konstantin Sakharovskiy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of the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have to guess what is the capital of </a:t>
            </a:r>
            <a:r>
              <a:rPr lang="en-GB"/>
              <a:t>chosen</a:t>
            </a:r>
            <a:r>
              <a:rPr lang="en-GB"/>
              <a:t>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After making a choice and writing an answer, the user can check the correctness of his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it is correct, for example “Afghanistan” and “Kabul”, then appeared the message “Perfect! You are right”. Input is not case-</a:t>
            </a:r>
            <a:r>
              <a:rPr lang="en-GB"/>
              <a:t>sensitive</a:t>
            </a:r>
            <a:r>
              <a:rPr lang="en-GB"/>
              <a:t>, so “kabul” or “kABUL” are also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it is wrong, for example “United Kingdom” and “</a:t>
            </a:r>
            <a:r>
              <a:rPr lang="en-GB"/>
              <a:t>Antananarivo</a:t>
            </a:r>
            <a:r>
              <a:rPr lang="en-GB"/>
              <a:t>”, appead the message “Wrong! The correct name is {London}”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</a:t>
            </a:r>
            <a:r>
              <a:rPr lang="en-GB"/>
              <a:t>can play until he get tired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This game could not have become so exciting and fun if not for the service: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http://webservices.oorsprong.org/websamples.countryinfo/CountryInfoService.wso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