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8" r:id="rId2"/>
    <p:sldId id="259" r:id="rId3"/>
    <p:sldId id="260" r:id="rId4"/>
    <p:sldId id="261" r:id="rId5"/>
    <p:sldId id="262" r:id="rId6"/>
    <p:sldId id="266" r:id="rId7"/>
    <p:sldId id="256" r:id="rId8"/>
    <p:sldId id="265" r:id="rId9"/>
    <p:sldId id="257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44" y="-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553AA1-C494-47C9-9D30-EBBF877E299A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F777AF-12BD-4F29-9104-5AE33057373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Privilege</a:t>
          </a:r>
        </a:p>
      </dgm:t>
    </dgm:pt>
    <dgm:pt modelId="{C34CB361-00CF-4822-98D5-803146B15552}" type="parTrans" cxnId="{72E3DDAA-A516-4051-8837-59579F0A04D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B035297-F9C2-443E-B7F3-121EE8B679BC}" type="sibTrans" cxnId="{72E3DDAA-A516-4051-8837-59579F0A04D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705255A-B3EF-496D-AB7A-446C75CC3F9F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Rights</a:t>
          </a:r>
        </a:p>
        <a:p>
          <a:r>
            <a:rPr lang="en-US" dirty="0">
              <a:solidFill>
                <a:schemeClr val="tx1"/>
              </a:solidFill>
            </a:rPr>
            <a:t>Using brands, trademarks</a:t>
          </a:r>
        </a:p>
      </dgm:t>
    </dgm:pt>
    <dgm:pt modelId="{3B826AD1-160E-448C-B9A6-48A616D6B123}" type="parTrans" cxnId="{3A93190E-5C12-4D7C-B049-4E0EC745FF4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5EFA4E0-8097-4CCA-A7E6-D48DC7F1795D}" type="sibTrans" cxnId="{3A93190E-5C12-4D7C-B049-4E0EC745FF4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68B9B71-E844-4383-9F42-4063B3832D10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Rights</a:t>
          </a:r>
        </a:p>
        <a:p>
          <a:r>
            <a:rPr lang="en-US" dirty="0">
              <a:solidFill>
                <a:schemeClr val="tx1"/>
              </a:solidFill>
            </a:rPr>
            <a:t>Using the POS system</a:t>
          </a:r>
        </a:p>
      </dgm:t>
    </dgm:pt>
    <dgm:pt modelId="{63754001-4DA6-423A-B573-69F1E55DA456}" type="parTrans" cxnId="{47A1226B-CCC8-4F79-8664-ABACBC78EFE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02F0B00-9526-4BA2-9C92-E59723BE41EE}" type="sibTrans" cxnId="{47A1226B-CCC8-4F79-8664-ABACBC78EFE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95648B3-BE7A-4B21-8007-404CFAE9730C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Shop management training</a:t>
          </a:r>
        </a:p>
      </dgm:t>
    </dgm:pt>
    <dgm:pt modelId="{3B48328F-E347-4907-89D9-143EF9CF75AB}" type="parTrans" cxnId="{20D5B4C1-761B-4A31-A3D3-44380BB01AD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A4E8D81-814B-4121-95F6-C72063CB7B9B}" type="sibTrans" cxnId="{20D5B4C1-761B-4A31-A3D3-44380BB01AD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9A295D-225F-43C0-A6E7-A0FD520979CD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Design shop / prepare before opening shop</a:t>
          </a:r>
        </a:p>
      </dgm:t>
    </dgm:pt>
    <dgm:pt modelId="{1AC87E3A-6CEA-490F-8396-3C20E03A4DB7}" type="parTrans" cxnId="{119AF28F-BAB5-4966-9017-692681E8CC3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429A863-1820-448F-B6D6-39D8BAA02EB4}" type="sibTrans" cxnId="{119AF28F-BAB5-4966-9017-692681E8CC3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B0839D5-B298-4D99-802B-4D232B9134DE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Organize marketing activities</a:t>
          </a:r>
        </a:p>
      </dgm:t>
    </dgm:pt>
    <dgm:pt modelId="{56279648-A71B-48C0-9627-E91E5AC5EB59}" type="parTrans" cxnId="{0C50E864-AB51-4606-9BA0-EA38485B3B7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71226E0-2A74-4A35-A06D-F7AE4FA13942}" type="sibTrans" cxnId="{0C50E864-AB51-4606-9BA0-EA38485B3B7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2065997-5E29-4D45-8B83-9CA1B3BD9A13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Help opening shop / giving advice</a:t>
          </a:r>
        </a:p>
      </dgm:t>
    </dgm:pt>
    <dgm:pt modelId="{FF791099-4220-4842-8364-F48734CFB791}" type="parTrans" cxnId="{EE9E9958-F619-434D-A253-FB8204B1B6C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F79A2F9-7AF5-45D3-965B-F78E2FC6E14A}" type="sibTrans" cxnId="{EE9E9958-F619-434D-A253-FB8204B1B6C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22B9B68-89AF-49CA-83F7-E7341DC550E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Using recipes / buying raw materials, </a:t>
          </a:r>
          <a:r>
            <a:rPr lang="en-US" dirty="0" err="1">
              <a:solidFill>
                <a:schemeClr val="tx1"/>
              </a:solidFill>
            </a:rPr>
            <a:t>CaféAmazon</a:t>
          </a:r>
          <a:r>
            <a:rPr lang="en-US" dirty="0">
              <a:solidFill>
                <a:schemeClr val="tx1"/>
              </a:solidFill>
            </a:rPr>
            <a:t> products</a:t>
          </a:r>
        </a:p>
      </dgm:t>
    </dgm:pt>
    <dgm:pt modelId="{49E1F08A-52F8-4B21-91F2-38664B4B664C}" type="parTrans" cxnId="{6FD12588-4B1E-4B52-9827-67F7F4E21B3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E151422-8F18-477E-94B2-FD4EF00EA777}" type="sibTrans" cxnId="{6FD12588-4B1E-4B52-9827-67F7F4E21B3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0F8FC30-CAA4-4E9A-9756-3CABFC66B11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Operating Guide Café Amazon</a:t>
          </a:r>
        </a:p>
      </dgm:t>
    </dgm:pt>
    <dgm:pt modelId="{62BAAE4A-1B67-444A-A7A2-CA2368ADEEB7}" type="parTrans" cxnId="{ECF0C7B3-6BC7-4BC9-BA2F-3BD14E024F6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A3E3112-63E9-4BCC-A122-B88E407B1AFC}" type="sibTrans" cxnId="{ECF0C7B3-6BC7-4BC9-BA2F-3BD14E024F6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1B14E2C-91D1-4CC7-899A-11751AA8C5F6}" type="pres">
      <dgm:prSet presAssocID="{82553AA1-C494-47C9-9D30-EBBF877E299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E96989-9A68-434C-8E6B-9E43F15BEC94}" type="pres">
      <dgm:prSet presAssocID="{FCF777AF-12BD-4F29-9104-5AE33057373A}" presName="centerShape" presStyleLbl="node0" presStyleIdx="0" presStyleCnt="1"/>
      <dgm:spPr/>
      <dgm:t>
        <a:bodyPr/>
        <a:lstStyle/>
        <a:p>
          <a:endParaRPr lang="en-US"/>
        </a:p>
      </dgm:t>
    </dgm:pt>
    <dgm:pt modelId="{AF9AD996-39A0-4FBE-9277-640A01B7B7F9}" type="pres">
      <dgm:prSet presAssocID="{3B826AD1-160E-448C-B9A6-48A616D6B123}" presName="parTrans" presStyleLbl="sibTrans2D1" presStyleIdx="0" presStyleCnt="8"/>
      <dgm:spPr/>
      <dgm:t>
        <a:bodyPr/>
        <a:lstStyle/>
        <a:p>
          <a:endParaRPr lang="en-US"/>
        </a:p>
      </dgm:t>
    </dgm:pt>
    <dgm:pt modelId="{A904A473-A247-4205-9522-A72756D1B337}" type="pres">
      <dgm:prSet presAssocID="{3B826AD1-160E-448C-B9A6-48A616D6B123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179BD26E-6DCC-4A80-8675-E4C6842641EF}" type="pres">
      <dgm:prSet presAssocID="{D705255A-B3EF-496D-AB7A-446C75CC3F9F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85C12D-7787-4BB5-B15C-1897FE7C82C0}" type="pres">
      <dgm:prSet presAssocID="{63754001-4DA6-423A-B573-69F1E55DA456}" presName="parTrans" presStyleLbl="sibTrans2D1" presStyleIdx="1" presStyleCnt="8"/>
      <dgm:spPr/>
      <dgm:t>
        <a:bodyPr/>
        <a:lstStyle/>
        <a:p>
          <a:endParaRPr lang="en-US"/>
        </a:p>
      </dgm:t>
    </dgm:pt>
    <dgm:pt modelId="{D3F6600D-1DA9-42C9-A43D-7522F6E3DD65}" type="pres">
      <dgm:prSet presAssocID="{63754001-4DA6-423A-B573-69F1E55DA456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8B5737AC-5478-4E12-8F6F-DB5C44716085}" type="pres">
      <dgm:prSet presAssocID="{068B9B71-E844-4383-9F42-4063B3832D10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18DCEC-73B1-4A5C-BD02-2E761A398BA2}" type="pres">
      <dgm:prSet presAssocID="{3B48328F-E347-4907-89D9-143EF9CF75AB}" presName="parTrans" presStyleLbl="sibTrans2D1" presStyleIdx="2" presStyleCnt="8"/>
      <dgm:spPr/>
      <dgm:t>
        <a:bodyPr/>
        <a:lstStyle/>
        <a:p>
          <a:endParaRPr lang="en-US"/>
        </a:p>
      </dgm:t>
    </dgm:pt>
    <dgm:pt modelId="{D51B5573-3489-4B2E-AE30-254C923BA6DE}" type="pres">
      <dgm:prSet presAssocID="{3B48328F-E347-4907-89D9-143EF9CF75AB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519F0145-62E7-4217-BDA2-626D71203683}" type="pres">
      <dgm:prSet presAssocID="{095648B3-BE7A-4B21-8007-404CFAE9730C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1D110F-2403-4619-A96D-41F4777BB6A6}" type="pres">
      <dgm:prSet presAssocID="{1AC87E3A-6CEA-490F-8396-3C20E03A4DB7}" presName="parTrans" presStyleLbl="sibTrans2D1" presStyleIdx="3" presStyleCnt="8"/>
      <dgm:spPr/>
      <dgm:t>
        <a:bodyPr/>
        <a:lstStyle/>
        <a:p>
          <a:endParaRPr lang="en-US"/>
        </a:p>
      </dgm:t>
    </dgm:pt>
    <dgm:pt modelId="{5E9AE14C-A10C-4275-935E-B921621AC033}" type="pres">
      <dgm:prSet presAssocID="{1AC87E3A-6CEA-490F-8396-3C20E03A4DB7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A9C0BDFC-5426-400E-BEE4-7562D3ADED6A}" type="pres">
      <dgm:prSet presAssocID="{079A295D-225F-43C0-A6E7-A0FD520979CD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428831-9CBA-4D3D-ACE6-079E19C208ED}" type="pres">
      <dgm:prSet presAssocID="{FF791099-4220-4842-8364-F48734CFB791}" presName="parTrans" presStyleLbl="sibTrans2D1" presStyleIdx="4" presStyleCnt="8"/>
      <dgm:spPr/>
      <dgm:t>
        <a:bodyPr/>
        <a:lstStyle/>
        <a:p>
          <a:endParaRPr lang="en-US"/>
        </a:p>
      </dgm:t>
    </dgm:pt>
    <dgm:pt modelId="{5E64062C-5263-4C8F-AE7A-8DD6E6824AE9}" type="pres">
      <dgm:prSet presAssocID="{FF791099-4220-4842-8364-F48734CFB791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00641624-A286-4431-9D64-10E3005B9544}" type="pres">
      <dgm:prSet presAssocID="{F2065997-5E29-4D45-8B83-9CA1B3BD9A13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9228A1-F851-4D92-805D-8D4C6F59EEB8}" type="pres">
      <dgm:prSet presAssocID="{56279648-A71B-48C0-9627-E91E5AC5EB59}" presName="parTrans" presStyleLbl="sibTrans2D1" presStyleIdx="5" presStyleCnt="8"/>
      <dgm:spPr/>
      <dgm:t>
        <a:bodyPr/>
        <a:lstStyle/>
        <a:p>
          <a:endParaRPr lang="en-US"/>
        </a:p>
      </dgm:t>
    </dgm:pt>
    <dgm:pt modelId="{0371E870-6FDB-45B4-83DA-B2449E3656E3}" type="pres">
      <dgm:prSet presAssocID="{56279648-A71B-48C0-9627-E91E5AC5EB59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8315F548-7E00-43B5-A855-0A9DF8860B51}" type="pres">
      <dgm:prSet presAssocID="{7B0839D5-B298-4D99-802B-4D232B9134DE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50D1BC-7CBB-4A08-97C1-2C8CCDCBADD4}" type="pres">
      <dgm:prSet presAssocID="{62BAAE4A-1B67-444A-A7A2-CA2368ADEEB7}" presName="parTrans" presStyleLbl="sibTrans2D1" presStyleIdx="6" presStyleCnt="8"/>
      <dgm:spPr/>
      <dgm:t>
        <a:bodyPr/>
        <a:lstStyle/>
        <a:p>
          <a:endParaRPr lang="en-US"/>
        </a:p>
      </dgm:t>
    </dgm:pt>
    <dgm:pt modelId="{866D09E9-A2A0-430F-98A8-494025FBF3ED}" type="pres">
      <dgm:prSet presAssocID="{62BAAE4A-1B67-444A-A7A2-CA2368ADEEB7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1767D4A7-028C-4936-ABAD-2B6FA95A5DCF}" type="pres">
      <dgm:prSet presAssocID="{F0F8FC30-CAA4-4E9A-9756-3CABFC66B115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F3EE77-12B6-4981-93B1-3A71A5DAC3CC}" type="pres">
      <dgm:prSet presAssocID="{49E1F08A-52F8-4B21-91F2-38664B4B664C}" presName="parTrans" presStyleLbl="sibTrans2D1" presStyleIdx="7" presStyleCnt="8"/>
      <dgm:spPr/>
      <dgm:t>
        <a:bodyPr/>
        <a:lstStyle/>
        <a:p>
          <a:endParaRPr lang="en-US"/>
        </a:p>
      </dgm:t>
    </dgm:pt>
    <dgm:pt modelId="{705632BC-ECBC-4954-992E-0454DDC29246}" type="pres">
      <dgm:prSet presAssocID="{49E1F08A-52F8-4B21-91F2-38664B4B664C}" presName="connectorText" presStyleLbl="sibTrans2D1" presStyleIdx="7" presStyleCnt="8"/>
      <dgm:spPr/>
      <dgm:t>
        <a:bodyPr/>
        <a:lstStyle/>
        <a:p>
          <a:endParaRPr lang="en-US"/>
        </a:p>
      </dgm:t>
    </dgm:pt>
    <dgm:pt modelId="{A9D21DA0-8EB0-42EE-8541-99282F5B3AA1}" type="pres">
      <dgm:prSet presAssocID="{C22B9B68-89AF-49CA-83F7-E7341DC550E5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D12588-4B1E-4B52-9827-67F7F4E21B33}" srcId="{FCF777AF-12BD-4F29-9104-5AE33057373A}" destId="{C22B9B68-89AF-49CA-83F7-E7341DC550E5}" srcOrd="7" destOrd="0" parTransId="{49E1F08A-52F8-4B21-91F2-38664B4B664C}" sibTransId="{FE151422-8F18-477E-94B2-FD4EF00EA777}"/>
    <dgm:cxn modelId="{CFF37C7A-4640-4BD3-B71E-5DCAF9F364B4}" type="presOf" srcId="{62BAAE4A-1B67-444A-A7A2-CA2368ADEEB7}" destId="{866D09E9-A2A0-430F-98A8-494025FBF3ED}" srcOrd="1" destOrd="0" presId="urn:microsoft.com/office/officeart/2005/8/layout/radial5"/>
    <dgm:cxn modelId="{D070554C-22C2-46E2-96EE-8DAB9D17ECD8}" type="presOf" srcId="{56279648-A71B-48C0-9627-E91E5AC5EB59}" destId="{FF9228A1-F851-4D92-805D-8D4C6F59EEB8}" srcOrd="0" destOrd="0" presId="urn:microsoft.com/office/officeart/2005/8/layout/radial5"/>
    <dgm:cxn modelId="{3DDFA3AE-C362-446E-BA6F-C2F72850276F}" type="presOf" srcId="{C22B9B68-89AF-49CA-83F7-E7341DC550E5}" destId="{A9D21DA0-8EB0-42EE-8541-99282F5B3AA1}" srcOrd="0" destOrd="0" presId="urn:microsoft.com/office/officeart/2005/8/layout/radial5"/>
    <dgm:cxn modelId="{276D554B-CC19-4DF0-8545-78614A43B70A}" type="presOf" srcId="{3B826AD1-160E-448C-B9A6-48A616D6B123}" destId="{A904A473-A247-4205-9522-A72756D1B337}" srcOrd="1" destOrd="0" presId="urn:microsoft.com/office/officeart/2005/8/layout/radial5"/>
    <dgm:cxn modelId="{3918A583-868E-4A3E-9F1A-1C3F6F5130CD}" type="presOf" srcId="{56279648-A71B-48C0-9627-E91E5AC5EB59}" destId="{0371E870-6FDB-45B4-83DA-B2449E3656E3}" srcOrd="1" destOrd="0" presId="urn:microsoft.com/office/officeart/2005/8/layout/radial5"/>
    <dgm:cxn modelId="{C6ACA0F7-77AA-4F87-B581-4A629507F74D}" type="presOf" srcId="{FF791099-4220-4842-8364-F48734CFB791}" destId="{5E64062C-5263-4C8F-AE7A-8DD6E6824AE9}" srcOrd="1" destOrd="0" presId="urn:microsoft.com/office/officeart/2005/8/layout/radial5"/>
    <dgm:cxn modelId="{00CF9DCB-FA18-48B3-8E7E-2066A175823A}" type="presOf" srcId="{63754001-4DA6-423A-B573-69F1E55DA456}" destId="{D3F6600D-1DA9-42C9-A43D-7522F6E3DD65}" srcOrd="1" destOrd="0" presId="urn:microsoft.com/office/officeart/2005/8/layout/radial5"/>
    <dgm:cxn modelId="{20D5B4C1-761B-4A31-A3D3-44380BB01ADA}" srcId="{FCF777AF-12BD-4F29-9104-5AE33057373A}" destId="{095648B3-BE7A-4B21-8007-404CFAE9730C}" srcOrd="2" destOrd="0" parTransId="{3B48328F-E347-4907-89D9-143EF9CF75AB}" sibTransId="{DA4E8D81-814B-4121-95F6-C72063CB7B9B}"/>
    <dgm:cxn modelId="{886AC025-945E-4EEA-928A-DEB840E6C3D4}" type="presOf" srcId="{068B9B71-E844-4383-9F42-4063B3832D10}" destId="{8B5737AC-5478-4E12-8F6F-DB5C44716085}" srcOrd="0" destOrd="0" presId="urn:microsoft.com/office/officeart/2005/8/layout/radial5"/>
    <dgm:cxn modelId="{119AF28F-BAB5-4966-9017-692681E8CC3E}" srcId="{FCF777AF-12BD-4F29-9104-5AE33057373A}" destId="{079A295D-225F-43C0-A6E7-A0FD520979CD}" srcOrd="3" destOrd="0" parTransId="{1AC87E3A-6CEA-490F-8396-3C20E03A4DB7}" sibTransId="{8429A863-1820-448F-B6D6-39D8BAA02EB4}"/>
    <dgm:cxn modelId="{56DBC8CE-881C-4888-B320-DAEDCE18BC34}" type="presOf" srcId="{D705255A-B3EF-496D-AB7A-446C75CC3F9F}" destId="{179BD26E-6DCC-4A80-8675-E4C6842641EF}" srcOrd="0" destOrd="0" presId="urn:microsoft.com/office/officeart/2005/8/layout/radial5"/>
    <dgm:cxn modelId="{3A93190E-5C12-4D7C-B049-4E0EC745FF45}" srcId="{FCF777AF-12BD-4F29-9104-5AE33057373A}" destId="{D705255A-B3EF-496D-AB7A-446C75CC3F9F}" srcOrd="0" destOrd="0" parTransId="{3B826AD1-160E-448C-B9A6-48A616D6B123}" sibTransId="{05EFA4E0-8097-4CCA-A7E6-D48DC7F1795D}"/>
    <dgm:cxn modelId="{995E551E-FA8F-4553-893C-56C994544DC8}" type="presOf" srcId="{7B0839D5-B298-4D99-802B-4D232B9134DE}" destId="{8315F548-7E00-43B5-A855-0A9DF8860B51}" srcOrd="0" destOrd="0" presId="urn:microsoft.com/office/officeart/2005/8/layout/radial5"/>
    <dgm:cxn modelId="{E1F2F212-0EF2-4558-AE8E-51674B0E26DC}" type="presOf" srcId="{FF791099-4220-4842-8364-F48734CFB791}" destId="{26428831-9CBA-4D3D-ACE6-079E19C208ED}" srcOrd="0" destOrd="0" presId="urn:microsoft.com/office/officeart/2005/8/layout/radial5"/>
    <dgm:cxn modelId="{0585ACE6-EC5E-42C9-98AA-C8D3B9DAB5BE}" type="presOf" srcId="{F0F8FC30-CAA4-4E9A-9756-3CABFC66B115}" destId="{1767D4A7-028C-4936-ABAD-2B6FA95A5DCF}" srcOrd="0" destOrd="0" presId="urn:microsoft.com/office/officeart/2005/8/layout/radial5"/>
    <dgm:cxn modelId="{0C5FDDA8-EABA-4E4D-A0EA-983393B73FAB}" type="presOf" srcId="{095648B3-BE7A-4B21-8007-404CFAE9730C}" destId="{519F0145-62E7-4217-BDA2-626D71203683}" srcOrd="0" destOrd="0" presId="urn:microsoft.com/office/officeart/2005/8/layout/radial5"/>
    <dgm:cxn modelId="{ECF0C7B3-6BC7-4BC9-BA2F-3BD14E024F60}" srcId="{FCF777AF-12BD-4F29-9104-5AE33057373A}" destId="{F0F8FC30-CAA4-4E9A-9756-3CABFC66B115}" srcOrd="6" destOrd="0" parTransId="{62BAAE4A-1B67-444A-A7A2-CA2368ADEEB7}" sibTransId="{8A3E3112-63E9-4BCC-A122-B88E407B1AFC}"/>
    <dgm:cxn modelId="{EE9E9958-F619-434D-A253-FB8204B1B6CE}" srcId="{FCF777AF-12BD-4F29-9104-5AE33057373A}" destId="{F2065997-5E29-4D45-8B83-9CA1B3BD9A13}" srcOrd="4" destOrd="0" parTransId="{FF791099-4220-4842-8364-F48734CFB791}" sibTransId="{7F79A2F9-7AF5-45D3-965B-F78E2FC6E14A}"/>
    <dgm:cxn modelId="{72E3DDAA-A516-4051-8837-59579F0A04D3}" srcId="{82553AA1-C494-47C9-9D30-EBBF877E299A}" destId="{FCF777AF-12BD-4F29-9104-5AE33057373A}" srcOrd="0" destOrd="0" parTransId="{C34CB361-00CF-4822-98D5-803146B15552}" sibTransId="{BB035297-F9C2-443E-B7F3-121EE8B679BC}"/>
    <dgm:cxn modelId="{B6F4E4BA-2732-4707-AC60-CA8FB9FBDB50}" type="presOf" srcId="{3B48328F-E347-4907-89D9-143EF9CF75AB}" destId="{FF18DCEC-73B1-4A5C-BD02-2E761A398BA2}" srcOrd="0" destOrd="0" presId="urn:microsoft.com/office/officeart/2005/8/layout/radial5"/>
    <dgm:cxn modelId="{2E8FE312-DBA4-4E67-AABE-4CFAAF17A428}" type="presOf" srcId="{82553AA1-C494-47C9-9D30-EBBF877E299A}" destId="{11B14E2C-91D1-4CC7-899A-11751AA8C5F6}" srcOrd="0" destOrd="0" presId="urn:microsoft.com/office/officeart/2005/8/layout/radial5"/>
    <dgm:cxn modelId="{EDE0759E-D873-469F-B019-573553060E56}" type="presOf" srcId="{079A295D-225F-43C0-A6E7-A0FD520979CD}" destId="{A9C0BDFC-5426-400E-BEE4-7562D3ADED6A}" srcOrd="0" destOrd="0" presId="urn:microsoft.com/office/officeart/2005/8/layout/radial5"/>
    <dgm:cxn modelId="{8ABD55BF-BA69-4E43-A724-2B50FC134101}" type="presOf" srcId="{63754001-4DA6-423A-B573-69F1E55DA456}" destId="{9A85C12D-7787-4BB5-B15C-1897FE7C82C0}" srcOrd="0" destOrd="0" presId="urn:microsoft.com/office/officeart/2005/8/layout/radial5"/>
    <dgm:cxn modelId="{789F7798-841C-42B0-9DC9-21982A496E3F}" type="presOf" srcId="{3B826AD1-160E-448C-B9A6-48A616D6B123}" destId="{AF9AD996-39A0-4FBE-9277-640A01B7B7F9}" srcOrd="0" destOrd="0" presId="urn:microsoft.com/office/officeart/2005/8/layout/radial5"/>
    <dgm:cxn modelId="{47A1226B-CCC8-4F79-8664-ABACBC78EFE1}" srcId="{FCF777AF-12BD-4F29-9104-5AE33057373A}" destId="{068B9B71-E844-4383-9F42-4063B3832D10}" srcOrd="1" destOrd="0" parTransId="{63754001-4DA6-423A-B573-69F1E55DA456}" sibTransId="{B02F0B00-9526-4BA2-9C92-E59723BE41EE}"/>
    <dgm:cxn modelId="{27F91964-5852-4277-93CC-5232415839A4}" type="presOf" srcId="{1AC87E3A-6CEA-490F-8396-3C20E03A4DB7}" destId="{5E9AE14C-A10C-4275-935E-B921621AC033}" srcOrd="1" destOrd="0" presId="urn:microsoft.com/office/officeart/2005/8/layout/radial5"/>
    <dgm:cxn modelId="{0C50E864-AB51-4606-9BA0-EA38485B3B7F}" srcId="{FCF777AF-12BD-4F29-9104-5AE33057373A}" destId="{7B0839D5-B298-4D99-802B-4D232B9134DE}" srcOrd="5" destOrd="0" parTransId="{56279648-A71B-48C0-9627-E91E5AC5EB59}" sibTransId="{F71226E0-2A74-4A35-A06D-F7AE4FA13942}"/>
    <dgm:cxn modelId="{C245B9CC-FD27-48B3-A546-909291597787}" type="presOf" srcId="{1AC87E3A-6CEA-490F-8396-3C20E03A4DB7}" destId="{121D110F-2403-4619-A96D-41F4777BB6A6}" srcOrd="0" destOrd="0" presId="urn:microsoft.com/office/officeart/2005/8/layout/radial5"/>
    <dgm:cxn modelId="{EB53E2E7-7218-4FE3-A50A-2EE62A263883}" type="presOf" srcId="{3B48328F-E347-4907-89D9-143EF9CF75AB}" destId="{D51B5573-3489-4B2E-AE30-254C923BA6DE}" srcOrd="1" destOrd="0" presId="urn:microsoft.com/office/officeart/2005/8/layout/radial5"/>
    <dgm:cxn modelId="{110DDF0A-EB4E-47CD-B735-E593D58B9C25}" type="presOf" srcId="{49E1F08A-52F8-4B21-91F2-38664B4B664C}" destId="{705632BC-ECBC-4954-992E-0454DDC29246}" srcOrd="1" destOrd="0" presId="urn:microsoft.com/office/officeart/2005/8/layout/radial5"/>
    <dgm:cxn modelId="{A8FCE3F5-57A6-4521-8510-E413917C0F72}" type="presOf" srcId="{F2065997-5E29-4D45-8B83-9CA1B3BD9A13}" destId="{00641624-A286-4431-9D64-10E3005B9544}" srcOrd="0" destOrd="0" presId="urn:microsoft.com/office/officeart/2005/8/layout/radial5"/>
    <dgm:cxn modelId="{406F718F-6E8C-48AD-9D6C-6A74AC7DD225}" type="presOf" srcId="{FCF777AF-12BD-4F29-9104-5AE33057373A}" destId="{48E96989-9A68-434C-8E6B-9E43F15BEC94}" srcOrd="0" destOrd="0" presId="urn:microsoft.com/office/officeart/2005/8/layout/radial5"/>
    <dgm:cxn modelId="{5F9FD069-1560-4A80-B068-FF3BE58AFC5E}" type="presOf" srcId="{62BAAE4A-1B67-444A-A7A2-CA2368ADEEB7}" destId="{1150D1BC-7CBB-4A08-97C1-2C8CCDCBADD4}" srcOrd="0" destOrd="0" presId="urn:microsoft.com/office/officeart/2005/8/layout/radial5"/>
    <dgm:cxn modelId="{BE8DCD5B-1EF7-46E5-847C-03AD0CDA6C69}" type="presOf" srcId="{49E1F08A-52F8-4B21-91F2-38664B4B664C}" destId="{00F3EE77-12B6-4981-93B1-3A71A5DAC3CC}" srcOrd="0" destOrd="0" presId="urn:microsoft.com/office/officeart/2005/8/layout/radial5"/>
    <dgm:cxn modelId="{971B070E-FFFF-437D-9A44-98AABA8BDD29}" type="presParOf" srcId="{11B14E2C-91D1-4CC7-899A-11751AA8C5F6}" destId="{48E96989-9A68-434C-8E6B-9E43F15BEC94}" srcOrd="0" destOrd="0" presId="urn:microsoft.com/office/officeart/2005/8/layout/radial5"/>
    <dgm:cxn modelId="{36EBC1EF-10B3-4C96-9081-9F6722D1B439}" type="presParOf" srcId="{11B14E2C-91D1-4CC7-899A-11751AA8C5F6}" destId="{AF9AD996-39A0-4FBE-9277-640A01B7B7F9}" srcOrd="1" destOrd="0" presId="urn:microsoft.com/office/officeart/2005/8/layout/radial5"/>
    <dgm:cxn modelId="{39CEA6FE-7C76-4AED-8DD0-68CDF57E4127}" type="presParOf" srcId="{AF9AD996-39A0-4FBE-9277-640A01B7B7F9}" destId="{A904A473-A247-4205-9522-A72756D1B337}" srcOrd="0" destOrd="0" presId="urn:microsoft.com/office/officeart/2005/8/layout/radial5"/>
    <dgm:cxn modelId="{E6DEAF04-7C2C-4544-A511-46B9B1411C0A}" type="presParOf" srcId="{11B14E2C-91D1-4CC7-899A-11751AA8C5F6}" destId="{179BD26E-6DCC-4A80-8675-E4C6842641EF}" srcOrd="2" destOrd="0" presId="urn:microsoft.com/office/officeart/2005/8/layout/radial5"/>
    <dgm:cxn modelId="{6FD99BC0-952B-4B6A-8564-8577EA9D7C32}" type="presParOf" srcId="{11B14E2C-91D1-4CC7-899A-11751AA8C5F6}" destId="{9A85C12D-7787-4BB5-B15C-1897FE7C82C0}" srcOrd="3" destOrd="0" presId="urn:microsoft.com/office/officeart/2005/8/layout/radial5"/>
    <dgm:cxn modelId="{F95B856B-5F49-492C-A5A6-724C8484AAD3}" type="presParOf" srcId="{9A85C12D-7787-4BB5-B15C-1897FE7C82C0}" destId="{D3F6600D-1DA9-42C9-A43D-7522F6E3DD65}" srcOrd="0" destOrd="0" presId="urn:microsoft.com/office/officeart/2005/8/layout/radial5"/>
    <dgm:cxn modelId="{8352E7D5-EACB-4C13-9EDF-93E0340BB85A}" type="presParOf" srcId="{11B14E2C-91D1-4CC7-899A-11751AA8C5F6}" destId="{8B5737AC-5478-4E12-8F6F-DB5C44716085}" srcOrd="4" destOrd="0" presId="urn:microsoft.com/office/officeart/2005/8/layout/radial5"/>
    <dgm:cxn modelId="{ACE4975C-8A7A-448E-A0FE-6D2E7BAC3F34}" type="presParOf" srcId="{11B14E2C-91D1-4CC7-899A-11751AA8C5F6}" destId="{FF18DCEC-73B1-4A5C-BD02-2E761A398BA2}" srcOrd="5" destOrd="0" presId="urn:microsoft.com/office/officeart/2005/8/layout/radial5"/>
    <dgm:cxn modelId="{FFA089B4-5B76-4135-A46A-9A6D3D3CB0DB}" type="presParOf" srcId="{FF18DCEC-73B1-4A5C-BD02-2E761A398BA2}" destId="{D51B5573-3489-4B2E-AE30-254C923BA6DE}" srcOrd="0" destOrd="0" presId="urn:microsoft.com/office/officeart/2005/8/layout/radial5"/>
    <dgm:cxn modelId="{D84AE8B4-9763-4AF4-92CE-3827B29ADD23}" type="presParOf" srcId="{11B14E2C-91D1-4CC7-899A-11751AA8C5F6}" destId="{519F0145-62E7-4217-BDA2-626D71203683}" srcOrd="6" destOrd="0" presId="urn:microsoft.com/office/officeart/2005/8/layout/radial5"/>
    <dgm:cxn modelId="{C67E1B20-2E0C-44F4-AB15-259189A89268}" type="presParOf" srcId="{11B14E2C-91D1-4CC7-899A-11751AA8C5F6}" destId="{121D110F-2403-4619-A96D-41F4777BB6A6}" srcOrd="7" destOrd="0" presId="urn:microsoft.com/office/officeart/2005/8/layout/radial5"/>
    <dgm:cxn modelId="{7240382B-20A9-41E8-B965-BD689B9999E3}" type="presParOf" srcId="{121D110F-2403-4619-A96D-41F4777BB6A6}" destId="{5E9AE14C-A10C-4275-935E-B921621AC033}" srcOrd="0" destOrd="0" presId="urn:microsoft.com/office/officeart/2005/8/layout/radial5"/>
    <dgm:cxn modelId="{F40DEFEE-DDFF-4491-8401-36A93633AD8F}" type="presParOf" srcId="{11B14E2C-91D1-4CC7-899A-11751AA8C5F6}" destId="{A9C0BDFC-5426-400E-BEE4-7562D3ADED6A}" srcOrd="8" destOrd="0" presId="urn:microsoft.com/office/officeart/2005/8/layout/radial5"/>
    <dgm:cxn modelId="{21783620-D98A-46E4-B9A4-E0FEEA5CB0D1}" type="presParOf" srcId="{11B14E2C-91D1-4CC7-899A-11751AA8C5F6}" destId="{26428831-9CBA-4D3D-ACE6-079E19C208ED}" srcOrd="9" destOrd="0" presId="urn:microsoft.com/office/officeart/2005/8/layout/radial5"/>
    <dgm:cxn modelId="{3CCA5C8F-37F7-4B35-8858-25661D2E0CD1}" type="presParOf" srcId="{26428831-9CBA-4D3D-ACE6-079E19C208ED}" destId="{5E64062C-5263-4C8F-AE7A-8DD6E6824AE9}" srcOrd="0" destOrd="0" presId="urn:microsoft.com/office/officeart/2005/8/layout/radial5"/>
    <dgm:cxn modelId="{2DDCFDB9-5023-40DC-84A3-4A686790AAC5}" type="presParOf" srcId="{11B14E2C-91D1-4CC7-899A-11751AA8C5F6}" destId="{00641624-A286-4431-9D64-10E3005B9544}" srcOrd="10" destOrd="0" presId="urn:microsoft.com/office/officeart/2005/8/layout/radial5"/>
    <dgm:cxn modelId="{9DFB8758-7AFD-43C7-B6DE-2879437E46FA}" type="presParOf" srcId="{11B14E2C-91D1-4CC7-899A-11751AA8C5F6}" destId="{FF9228A1-F851-4D92-805D-8D4C6F59EEB8}" srcOrd="11" destOrd="0" presId="urn:microsoft.com/office/officeart/2005/8/layout/radial5"/>
    <dgm:cxn modelId="{A559C0BA-9CC8-4AA0-836C-61AE12EC262F}" type="presParOf" srcId="{FF9228A1-F851-4D92-805D-8D4C6F59EEB8}" destId="{0371E870-6FDB-45B4-83DA-B2449E3656E3}" srcOrd="0" destOrd="0" presId="urn:microsoft.com/office/officeart/2005/8/layout/radial5"/>
    <dgm:cxn modelId="{B93CE35A-A283-4403-AE9D-FC38F1B8E830}" type="presParOf" srcId="{11B14E2C-91D1-4CC7-899A-11751AA8C5F6}" destId="{8315F548-7E00-43B5-A855-0A9DF8860B51}" srcOrd="12" destOrd="0" presId="urn:microsoft.com/office/officeart/2005/8/layout/radial5"/>
    <dgm:cxn modelId="{8AE6A98A-8735-4E93-B00A-69F7F8C109CD}" type="presParOf" srcId="{11B14E2C-91D1-4CC7-899A-11751AA8C5F6}" destId="{1150D1BC-7CBB-4A08-97C1-2C8CCDCBADD4}" srcOrd="13" destOrd="0" presId="urn:microsoft.com/office/officeart/2005/8/layout/radial5"/>
    <dgm:cxn modelId="{E83A9BE6-AA97-4731-8D3B-5D89240C6635}" type="presParOf" srcId="{1150D1BC-7CBB-4A08-97C1-2C8CCDCBADD4}" destId="{866D09E9-A2A0-430F-98A8-494025FBF3ED}" srcOrd="0" destOrd="0" presId="urn:microsoft.com/office/officeart/2005/8/layout/radial5"/>
    <dgm:cxn modelId="{951AA2D3-C816-4A6E-8D16-B5CE85379CBA}" type="presParOf" srcId="{11B14E2C-91D1-4CC7-899A-11751AA8C5F6}" destId="{1767D4A7-028C-4936-ABAD-2B6FA95A5DCF}" srcOrd="14" destOrd="0" presId="urn:microsoft.com/office/officeart/2005/8/layout/radial5"/>
    <dgm:cxn modelId="{E2205949-FB75-4849-A3A6-1B10D04D4249}" type="presParOf" srcId="{11B14E2C-91D1-4CC7-899A-11751AA8C5F6}" destId="{00F3EE77-12B6-4981-93B1-3A71A5DAC3CC}" srcOrd="15" destOrd="0" presId="urn:microsoft.com/office/officeart/2005/8/layout/radial5"/>
    <dgm:cxn modelId="{BF7771DB-2D4D-40EF-AEEE-06A21B1F33DF}" type="presParOf" srcId="{00F3EE77-12B6-4981-93B1-3A71A5DAC3CC}" destId="{705632BC-ECBC-4954-992E-0454DDC29246}" srcOrd="0" destOrd="0" presId="urn:microsoft.com/office/officeart/2005/8/layout/radial5"/>
    <dgm:cxn modelId="{70394E93-C0CC-45FC-AA2A-BF431B046F51}" type="presParOf" srcId="{11B14E2C-91D1-4CC7-899A-11751AA8C5F6}" destId="{A9D21DA0-8EB0-42EE-8541-99282F5B3AA1}" srcOrd="1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96989-9A68-434C-8E6B-9E43F15BEC94}">
      <dsp:nvSpPr>
        <dsp:cNvPr id="0" name=""/>
        <dsp:cNvSpPr/>
      </dsp:nvSpPr>
      <dsp:spPr>
        <a:xfrm>
          <a:off x="4001217" y="1782265"/>
          <a:ext cx="1202275" cy="12022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Privilege</a:t>
          </a:r>
        </a:p>
      </dsp:txBody>
      <dsp:txXfrm>
        <a:off x="4177286" y="1958334"/>
        <a:ext cx="850137" cy="850137"/>
      </dsp:txXfrm>
    </dsp:sp>
    <dsp:sp modelId="{AF9AD996-39A0-4FBE-9277-640A01B7B7F9}">
      <dsp:nvSpPr>
        <dsp:cNvPr id="0" name=""/>
        <dsp:cNvSpPr/>
      </dsp:nvSpPr>
      <dsp:spPr>
        <a:xfrm rot="16200000">
          <a:off x="4417701" y="1239927"/>
          <a:ext cx="369307" cy="408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solidFill>
              <a:schemeClr val="tx1"/>
            </a:solidFill>
          </a:endParaRPr>
        </a:p>
      </dsp:txBody>
      <dsp:txXfrm>
        <a:off x="4473097" y="1377078"/>
        <a:ext cx="258515" cy="245263"/>
      </dsp:txXfrm>
    </dsp:sp>
    <dsp:sp modelId="{179BD26E-6DCC-4A80-8675-E4C6842641EF}">
      <dsp:nvSpPr>
        <dsp:cNvPr id="0" name=""/>
        <dsp:cNvSpPr/>
      </dsp:nvSpPr>
      <dsp:spPr>
        <a:xfrm>
          <a:off x="4061331" y="3411"/>
          <a:ext cx="1082047" cy="10820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chemeClr val="tx1"/>
              </a:solidFill>
            </a:rPr>
            <a:t>Rights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chemeClr val="tx1"/>
              </a:solidFill>
            </a:rPr>
            <a:t>Using brands, trademarks</a:t>
          </a:r>
        </a:p>
      </dsp:txBody>
      <dsp:txXfrm>
        <a:off x="4219793" y="161873"/>
        <a:ext cx="765123" cy="765123"/>
      </dsp:txXfrm>
    </dsp:sp>
    <dsp:sp modelId="{9A85C12D-7787-4BB5-B15C-1897FE7C82C0}">
      <dsp:nvSpPr>
        <dsp:cNvPr id="0" name=""/>
        <dsp:cNvSpPr/>
      </dsp:nvSpPr>
      <dsp:spPr>
        <a:xfrm rot="18900000">
          <a:off x="5081737" y="1514980"/>
          <a:ext cx="369307" cy="408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solidFill>
              <a:schemeClr val="tx1"/>
            </a:solidFill>
          </a:endParaRPr>
        </a:p>
      </dsp:txBody>
      <dsp:txXfrm>
        <a:off x="5097962" y="1635906"/>
        <a:ext cx="258515" cy="245263"/>
      </dsp:txXfrm>
    </dsp:sp>
    <dsp:sp modelId="{8B5737AC-5478-4E12-8F6F-DB5C44716085}">
      <dsp:nvSpPr>
        <dsp:cNvPr id="0" name=""/>
        <dsp:cNvSpPr/>
      </dsp:nvSpPr>
      <dsp:spPr>
        <a:xfrm>
          <a:off x="5361677" y="542032"/>
          <a:ext cx="1082047" cy="10820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chemeClr val="tx1"/>
              </a:solidFill>
            </a:rPr>
            <a:t>Rights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chemeClr val="tx1"/>
              </a:solidFill>
            </a:rPr>
            <a:t>Using the POS system</a:t>
          </a:r>
        </a:p>
      </dsp:txBody>
      <dsp:txXfrm>
        <a:off x="5520139" y="700494"/>
        <a:ext cx="765123" cy="765123"/>
      </dsp:txXfrm>
    </dsp:sp>
    <dsp:sp modelId="{FF18DCEC-73B1-4A5C-BD02-2E761A398BA2}">
      <dsp:nvSpPr>
        <dsp:cNvPr id="0" name=""/>
        <dsp:cNvSpPr/>
      </dsp:nvSpPr>
      <dsp:spPr>
        <a:xfrm>
          <a:off x="5356790" y="2179016"/>
          <a:ext cx="369307" cy="408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solidFill>
              <a:schemeClr val="tx1"/>
            </a:solidFill>
          </a:endParaRPr>
        </a:p>
      </dsp:txBody>
      <dsp:txXfrm>
        <a:off x="5356790" y="2260771"/>
        <a:ext cx="258515" cy="245263"/>
      </dsp:txXfrm>
    </dsp:sp>
    <dsp:sp modelId="{519F0145-62E7-4217-BDA2-626D71203683}">
      <dsp:nvSpPr>
        <dsp:cNvPr id="0" name=""/>
        <dsp:cNvSpPr/>
      </dsp:nvSpPr>
      <dsp:spPr>
        <a:xfrm>
          <a:off x="5900298" y="1842379"/>
          <a:ext cx="1082047" cy="10820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chemeClr val="tx1"/>
              </a:solidFill>
            </a:rPr>
            <a:t>Shop management training</a:t>
          </a:r>
        </a:p>
      </dsp:txBody>
      <dsp:txXfrm>
        <a:off x="6058760" y="2000841"/>
        <a:ext cx="765123" cy="765123"/>
      </dsp:txXfrm>
    </dsp:sp>
    <dsp:sp modelId="{121D110F-2403-4619-A96D-41F4777BB6A6}">
      <dsp:nvSpPr>
        <dsp:cNvPr id="0" name=""/>
        <dsp:cNvSpPr/>
      </dsp:nvSpPr>
      <dsp:spPr>
        <a:xfrm rot="2700000">
          <a:off x="5081737" y="2843052"/>
          <a:ext cx="369307" cy="408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solidFill>
              <a:schemeClr val="tx1"/>
            </a:solidFill>
          </a:endParaRPr>
        </a:p>
      </dsp:txBody>
      <dsp:txXfrm>
        <a:off x="5097962" y="2885636"/>
        <a:ext cx="258515" cy="245263"/>
      </dsp:txXfrm>
    </dsp:sp>
    <dsp:sp modelId="{A9C0BDFC-5426-400E-BEE4-7562D3ADED6A}">
      <dsp:nvSpPr>
        <dsp:cNvPr id="0" name=""/>
        <dsp:cNvSpPr/>
      </dsp:nvSpPr>
      <dsp:spPr>
        <a:xfrm>
          <a:off x="5361677" y="3142725"/>
          <a:ext cx="1082047" cy="10820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chemeClr val="tx1"/>
              </a:solidFill>
            </a:rPr>
            <a:t>Design shop / prepare before opening shop</a:t>
          </a:r>
        </a:p>
      </dsp:txBody>
      <dsp:txXfrm>
        <a:off x="5520139" y="3301187"/>
        <a:ext cx="765123" cy="765123"/>
      </dsp:txXfrm>
    </dsp:sp>
    <dsp:sp modelId="{26428831-9CBA-4D3D-ACE6-079E19C208ED}">
      <dsp:nvSpPr>
        <dsp:cNvPr id="0" name=""/>
        <dsp:cNvSpPr/>
      </dsp:nvSpPr>
      <dsp:spPr>
        <a:xfrm rot="5400000">
          <a:off x="4417701" y="3118104"/>
          <a:ext cx="369307" cy="408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solidFill>
              <a:schemeClr val="tx1"/>
            </a:solidFill>
          </a:endParaRPr>
        </a:p>
      </dsp:txBody>
      <dsp:txXfrm>
        <a:off x="4473097" y="3144463"/>
        <a:ext cx="258515" cy="245263"/>
      </dsp:txXfrm>
    </dsp:sp>
    <dsp:sp modelId="{00641624-A286-4431-9D64-10E3005B9544}">
      <dsp:nvSpPr>
        <dsp:cNvPr id="0" name=""/>
        <dsp:cNvSpPr/>
      </dsp:nvSpPr>
      <dsp:spPr>
        <a:xfrm>
          <a:off x="4061331" y="3681346"/>
          <a:ext cx="1082047" cy="10820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chemeClr val="tx1"/>
              </a:solidFill>
            </a:rPr>
            <a:t>Help opening shop / giving advice</a:t>
          </a:r>
        </a:p>
      </dsp:txBody>
      <dsp:txXfrm>
        <a:off x="4219793" y="3839808"/>
        <a:ext cx="765123" cy="765123"/>
      </dsp:txXfrm>
    </dsp:sp>
    <dsp:sp modelId="{FF9228A1-F851-4D92-805D-8D4C6F59EEB8}">
      <dsp:nvSpPr>
        <dsp:cNvPr id="0" name=""/>
        <dsp:cNvSpPr/>
      </dsp:nvSpPr>
      <dsp:spPr>
        <a:xfrm rot="8100000">
          <a:off x="3753665" y="2843052"/>
          <a:ext cx="369307" cy="408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solidFill>
              <a:schemeClr val="tx1"/>
            </a:solidFill>
          </a:endParaRPr>
        </a:p>
      </dsp:txBody>
      <dsp:txXfrm rot="10800000">
        <a:off x="3848232" y="2885636"/>
        <a:ext cx="258515" cy="245263"/>
      </dsp:txXfrm>
    </dsp:sp>
    <dsp:sp modelId="{8315F548-7E00-43B5-A855-0A9DF8860B51}">
      <dsp:nvSpPr>
        <dsp:cNvPr id="0" name=""/>
        <dsp:cNvSpPr/>
      </dsp:nvSpPr>
      <dsp:spPr>
        <a:xfrm>
          <a:off x="2760984" y="3142725"/>
          <a:ext cx="1082047" cy="10820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chemeClr val="tx1"/>
              </a:solidFill>
            </a:rPr>
            <a:t>Organize marketing activities</a:t>
          </a:r>
        </a:p>
      </dsp:txBody>
      <dsp:txXfrm>
        <a:off x="2919446" y="3301187"/>
        <a:ext cx="765123" cy="765123"/>
      </dsp:txXfrm>
    </dsp:sp>
    <dsp:sp modelId="{1150D1BC-7CBB-4A08-97C1-2C8CCDCBADD4}">
      <dsp:nvSpPr>
        <dsp:cNvPr id="0" name=""/>
        <dsp:cNvSpPr/>
      </dsp:nvSpPr>
      <dsp:spPr>
        <a:xfrm rot="10800000">
          <a:off x="3478612" y="2179016"/>
          <a:ext cx="369307" cy="408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solidFill>
              <a:schemeClr val="tx1"/>
            </a:solidFill>
          </a:endParaRPr>
        </a:p>
      </dsp:txBody>
      <dsp:txXfrm rot="10800000">
        <a:off x="3589404" y="2260771"/>
        <a:ext cx="258515" cy="245263"/>
      </dsp:txXfrm>
    </dsp:sp>
    <dsp:sp modelId="{1767D4A7-028C-4936-ABAD-2B6FA95A5DCF}">
      <dsp:nvSpPr>
        <dsp:cNvPr id="0" name=""/>
        <dsp:cNvSpPr/>
      </dsp:nvSpPr>
      <dsp:spPr>
        <a:xfrm>
          <a:off x="2222363" y="1842379"/>
          <a:ext cx="1082047" cy="10820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chemeClr val="tx1"/>
              </a:solidFill>
            </a:rPr>
            <a:t>Operating Guide Café Amazon</a:t>
          </a:r>
        </a:p>
      </dsp:txBody>
      <dsp:txXfrm>
        <a:off x="2380825" y="2000841"/>
        <a:ext cx="765123" cy="765123"/>
      </dsp:txXfrm>
    </dsp:sp>
    <dsp:sp modelId="{00F3EE77-12B6-4981-93B1-3A71A5DAC3CC}">
      <dsp:nvSpPr>
        <dsp:cNvPr id="0" name=""/>
        <dsp:cNvSpPr/>
      </dsp:nvSpPr>
      <dsp:spPr>
        <a:xfrm rot="13500000">
          <a:off x="3753665" y="1514980"/>
          <a:ext cx="369307" cy="408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solidFill>
              <a:schemeClr val="tx1"/>
            </a:solidFill>
          </a:endParaRPr>
        </a:p>
      </dsp:txBody>
      <dsp:txXfrm rot="10800000">
        <a:off x="3848232" y="1635906"/>
        <a:ext cx="258515" cy="245263"/>
      </dsp:txXfrm>
    </dsp:sp>
    <dsp:sp modelId="{A9D21DA0-8EB0-42EE-8541-99282F5B3AA1}">
      <dsp:nvSpPr>
        <dsp:cNvPr id="0" name=""/>
        <dsp:cNvSpPr/>
      </dsp:nvSpPr>
      <dsp:spPr>
        <a:xfrm>
          <a:off x="2760984" y="542032"/>
          <a:ext cx="1082047" cy="10820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chemeClr val="tx1"/>
              </a:solidFill>
            </a:rPr>
            <a:t>Using recipes / buying raw materials, </a:t>
          </a:r>
          <a:r>
            <a:rPr lang="en-US" sz="1000" kern="1200" dirty="0" err="1">
              <a:solidFill>
                <a:schemeClr val="tx1"/>
              </a:solidFill>
            </a:rPr>
            <a:t>CaféAmazon</a:t>
          </a:r>
          <a:r>
            <a:rPr lang="en-US" sz="1000" kern="1200" dirty="0">
              <a:solidFill>
                <a:schemeClr val="tx1"/>
              </a:solidFill>
            </a:rPr>
            <a:t> products</a:t>
          </a:r>
        </a:p>
      </dsp:txBody>
      <dsp:txXfrm>
        <a:off x="2919446" y="700494"/>
        <a:ext cx="765123" cy="7651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FBA9E-47A0-45BC-8EE5-BD2485FE2603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53CB7-FE8B-4E62-9F78-B2FAF0703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73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using franchise</a:t>
            </a:r>
            <a:r>
              <a:rPr lang="en-US" baseline="0" dirty="0" smtClean="0"/>
              <a:t> strategy, Amazon Café it’s the most popular coffee brand in Cambodia.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53CB7-FE8B-4E62-9F78-B2FAF07035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81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53CB7-FE8B-4E62-9F78-B2FAF07035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34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68DB-A1BA-4841-BEF4-BF18E24622A3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3C78-6108-446B-80B4-6544DA0C0E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68DB-A1BA-4841-BEF4-BF18E24622A3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3C78-6108-446B-80B4-6544DA0C0E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68DB-A1BA-4841-BEF4-BF18E24622A3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3C78-6108-446B-80B4-6544DA0C0E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68DB-A1BA-4841-BEF4-BF18E24622A3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3C78-6108-446B-80B4-6544DA0C0E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68DB-A1BA-4841-BEF4-BF18E24622A3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3C78-6108-446B-80B4-6544DA0C0E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68DB-A1BA-4841-BEF4-BF18E24622A3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3C78-6108-446B-80B4-6544DA0C0E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68DB-A1BA-4841-BEF4-BF18E24622A3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3C78-6108-446B-80B4-6544DA0C0E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68DB-A1BA-4841-BEF4-BF18E24622A3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3C78-6108-446B-80B4-6544DA0C0E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68DB-A1BA-4841-BEF4-BF18E24622A3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3C78-6108-446B-80B4-6544DA0C0E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68DB-A1BA-4841-BEF4-BF18E24622A3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3C78-6108-446B-80B4-6544DA0C0E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68DB-A1BA-4841-BEF4-BF18E24622A3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9C3C78-6108-446B-80B4-6544DA0C0E2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59C3C78-6108-446B-80B4-6544DA0C0E2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FD068DB-A1BA-4841-BEF4-BF18E24622A3}" type="datetimeFigureOut">
              <a:rPr lang="en-US" smtClean="0"/>
              <a:t>2/16/2019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752600"/>
            <a:ext cx="4038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i="1" dirty="0" smtClean="0">
                <a:latin typeface="Times New Roman" pitchFamily="18" charset="0"/>
                <a:cs typeface="Times New Roman" pitchFamily="18" charset="0"/>
              </a:rPr>
              <a:t>Amazon Café</a:t>
            </a:r>
            <a:endParaRPr lang="en-US" sz="5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21" y="381000"/>
            <a:ext cx="4944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Marketing Mixes </a:t>
            </a:r>
          </a:p>
          <a:p>
            <a:pPr algn="just"/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Place or Distribution 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0"/>
            <a:ext cx="3505200" cy="33051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305174"/>
            <a:ext cx="3505200" cy="35528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0421" y="3742759"/>
            <a:ext cx="373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Group 1</a:t>
            </a:r>
          </a:p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MUTH 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Sumontheany</a:t>
            </a:r>
            <a:endParaRPr lang="en-US" sz="2400" b="1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NITH 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Kosal</a:t>
            </a:r>
            <a:endParaRPr lang="en-US" sz="2400" b="1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PHON 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Sophara</a:t>
            </a:r>
            <a:endParaRPr lang="en-US" sz="2400" b="1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LOEUNG 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Lyfan</a:t>
            </a:r>
            <a:endParaRPr lang="en-US" sz="2400" b="1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UNG 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Soksathremy</a:t>
            </a:r>
            <a:endParaRPr lang="en-US" sz="2400" b="1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LOAS 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Noeun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420" y="3048000"/>
            <a:ext cx="4563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Professor: CHHEAV 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Narath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75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2362200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i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6. Conclusion</a:t>
            </a:r>
            <a:endParaRPr lang="en-US" sz="7000" b="1" i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53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8458200" cy="518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2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676400"/>
            <a:ext cx="736332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b="1" i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 </a:t>
            </a:r>
          </a:p>
          <a:p>
            <a:pPr marL="342900" indent="-342900">
              <a:buAutoNum type="arabicPeriod"/>
            </a:pPr>
            <a:r>
              <a:rPr lang="en-US" sz="3200" b="1" i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Place Strategy</a:t>
            </a:r>
          </a:p>
          <a:p>
            <a:r>
              <a:rPr lang="en-US" sz="3200" b="1" i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2.1. Circuit or Distribution type</a:t>
            </a:r>
          </a:p>
          <a:p>
            <a:r>
              <a:rPr lang="en-US" sz="3200" b="1" i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2.2. Intensive distribution</a:t>
            </a:r>
          </a:p>
          <a:p>
            <a:r>
              <a:rPr lang="en-US" sz="3200" b="1" i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2.3. Distribution by Franchise</a:t>
            </a:r>
          </a:p>
          <a:p>
            <a:r>
              <a:rPr lang="en-US" sz="3200" b="1" i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2.4. Channel distribution </a:t>
            </a:r>
            <a:endParaRPr lang="en-US" sz="3200" b="1" i="1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i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3.   Conclusion </a:t>
            </a:r>
          </a:p>
          <a:p>
            <a:endParaRPr lang="en-US" sz="3200" b="1" i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602159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Content </a:t>
            </a:r>
            <a:endParaRPr lang="en-US" sz="4400" b="1" i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6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42" y="11015"/>
            <a:ext cx="388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 Introduction</a:t>
            </a:r>
            <a:endParaRPr lang="en-US" sz="4400" b="1" i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42" y="685800"/>
            <a:ext cx="2803358" cy="28033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05200" y="1980308"/>
            <a:ext cx="487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Established by PPT Thailand in 2002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Launched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Cambodia in 2013 by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PPT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Cambodia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Today,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there were a total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of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112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Café Amazon shops all over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Cambodia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65358"/>
            <a:ext cx="3292642" cy="3292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530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2. Place Strategy</a:t>
            </a:r>
            <a:endParaRPr lang="en-US" sz="4400" b="1" i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97516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i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2.1. Circuit or Distribution </a:t>
            </a:r>
            <a:r>
              <a:rPr lang="en-US" sz="3600" b="1" i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endParaRPr lang="en-US" sz="3600" b="1" i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7000"/>
            <a:ext cx="1676400" cy="21691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851445"/>
            <a:ext cx="2514600" cy="1800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667000"/>
            <a:ext cx="1905000" cy="2169116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>
            <a:off x="1676400" y="3751558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9" idx="1"/>
          </p:cNvCxnSpPr>
          <p:nvPr/>
        </p:nvCxnSpPr>
        <p:spPr>
          <a:xfrm>
            <a:off x="5486400" y="3751557"/>
            <a:ext cx="10668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1752600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 </a:t>
            </a:r>
            <a:r>
              <a:rPr lang="fr-FR" sz="2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niveau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intérimaire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02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2.2. Intensive distribution</a:t>
            </a:r>
            <a:endParaRPr lang="en-US" sz="3600" b="1" i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29" y="1357286"/>
            <a:ext cx="4218219" cy="27336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05379" y="1311896"/>
            <a:ext cx="298591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A brand of Amazon coffee, everyone can be purchased through as many outlets coffee in a giving geographic trading area in Phnom Penh.</a:t>
            </a:r>
          </a:p>
          <a:p>
            <a:endParaRPr lang="en-US" sz="2800" dirty="0">
              <a:solidFill>
                <a:schemeClr val="accent5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2800" dirty="0">
              <a:solidFill>
                <a:schemeClr val="accent5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2800" dirty="0">
              <a:solidFill>
                <a:schemeClr val="accent5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8228" y="5322505"/>
            <a:ext cx="7792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High school, university, hotel, trading area..</a:t>
            </a:r>
          </a:p>
        </p:txBody>
      </p:sp>
    </p:spTree>
    <p:extLst>
      <p:ext uri="{BB962C8B-B14F-4D97-AF65-F5344CB8AC3E}">
        <p14:creationId xmlns:p14="http://schemas.microsoft.com/office/powerpoint/2010/main" val="76495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2.2. Intensive distribution</a:t>
            </a:r>
            <a:endParaRPr lang="en-US" sz="3600" b="1" i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892" y="2971800"/>
            <a:ext cx="5524500" cy="3505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884" y="838200"/>
            <a:ext cx="851051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Advantages: brand images, everyone knew this brand easily.</a:t>
            </a:r>
          </a:p>
          <a:p>
            <a:endParaRPr lang="en-US" sz="2800" dirty="0">
              <a:solidFill>
                <a:schemeClr val="accent5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For example: some 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outlets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stay very closed to each other.</a:t>
            </a:r>
          </a:p>
        </p:txBody>
      </p:sp>
    </p:spTree>
    <p:extLst>
      <p:ext uri="{BB962C8B-B14F-4D97-AF65-F5344CB8AC3E}">
        <p14:creationId xmlns:p14="http://schemas.microsoft.com/office/powerpoint/2010/main" val="327465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2.3. Distribution </a:t>
            </a:r>
            <a:r>
              <a:rPr lang="en-US" sz="3600" b="1" i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600" b="1" i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ranchise </a:t>
            </a:r>
            <a:endParaRPr lang="en-US" sz="3600" b="1" i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8021" y="817602"/>
            <a:ext cx="42110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Stand Alone &amp; Shop</a:t>
            </a:r>
            <a:endParaRPr lang="en-US" sz="30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21" y="1676401"/>
            <a:ext cx="39543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Stand Alone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Size of building: 100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- 200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sq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-m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Design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fee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1280$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-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3200$.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Brand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name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3200$.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Franchise fee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16000$.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Renovate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3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years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.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25616" y="1676400"/>
            <a:ext cx="388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Shop or With PTT gas station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Size of building 40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sq.m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. </a:t>
            </a:r>
            <a:endParaRPr lang="en-US" sz="2000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Design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fee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1280$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-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3200$.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Brand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name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3200$.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Franchise fee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16000$.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Renovate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3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years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.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038600" y="1676401"/>
            <a:ext cx="0" cy="2057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116" y="4419600"/>
            <a:ext cx="81092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Dong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Didayana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Amazon Caf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é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Aeon branch, they can sell at least 1000 units per day.</a:t>
            </a:r>
          </a:p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Plan at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least 2000 units per day. </a:t>
            </a:r>
            <a:endParaRPr lang="en-US" sz="2000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By using franchise strategy, Amazon Café the popular one and also the market leader </a:t>
            </a:r>
            <a:r>
              <a:rPr lang="en-US" sz="2000" dirty="0">
                <a:solidFill>
                  <a:srgbClr val="C89F5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in sector </a:t>
            </a:r>
            <a:r>
              <a:rPr lang="en-US" sz="2000" dirty="0" smtClean="0">
                <a:solidFill>
                  <a:srgbClr val="C89F5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coffee, Cambodia.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99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E264CF4A-5F5F-448F-A201-FC4CDCF16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62395"/>
            <a:ext cx="6967728" cy="103300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1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Benefits for franchisees Café Amazon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1A89F02C-7A2A-4CF0-BF0C-1CFD44D0B7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0018"/>
              </p:ext>
            </p:extLst>
          </p:nvPr>
        </p:nvGraphicFramePr>
        <p:xfrm>
          <a:off x="-304800" y="1676400"/>
          <a:ext cx="9204710" cy="4766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085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3223"/>
            <a:ext cx="6019800" cy="5064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2.4. Distribution Channel</a:t>
            </a:r>
            <a:endParaRPr kumimoji="0" lang="en-US" sz="3600" b="1" i="1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47800"/>
            <a:ext cx="3429000" cy="2571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65141"/>
            <a:ext cx="3800285" cy="25343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43142" y="1495809"/>
            <a:ext cx="182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Stand-alone shop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334000"/>
            <a:ext cx="845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There are 112 branches of Café Amazon in Cambodia, 83 in Phnom Penh.</a:t>
            </a:r>
            <a:endParaRPr kumimoji="0" lang="en-US" sz="2000" b="0" i="1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4082534"/>
            <a:ext cx="1584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PTT gas station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8462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343</Words>
  <Application>Microsoft Office PowerPoint</Application>
  <PresentationFormat>On-screen Show (4:3)</PresentationFormat>
  <Paragraphs>74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 for franchisees Café Amazon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PCS</dc:creator>
  <cp:lastModifiedBy>PCS</cp:lastModifiedBy>
  <cp:revision>19</cp:revision>
  <dcterms:created xsi:type="dcterms:W3CDTF">2019-02-13T08:03:23Z</dcterms:created>
  <dcterms:modified xsi:type="dcterms:W3CDTF">2019-02-16T07:34:04Z</dcterms:modified>
</cp:coreProperties>
</file>