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CC390B-3213-48A0-B6F4-4D15DEF6A670}">
          <p14:sldIdLst>
            <p14:sldId id="256"/>
            <p14:sldId id="257"/>
            <p14:sldId id="258"/>
          </p14:sldIdLst>
        </p14:section>
        <p14:section name="Untitled Section" id="{52E4998E-ADFA-4AD8-87A6-6252CFF52573}">
          <p14:sldIdLst>
            <p14:sldId id="259"/>
            <p14:sldId id="260"/>
            <p14:sldId id="261"/>
            <p14:sldId id="262"/>
            <p14:sldId id="264"/>
            <p14:sldId id="269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78" autoAdjust="0"/>
  </p:normalViewPr>
  <p:slideViewPr>
    <p:cSldViewPr>
      <p:cViewPr varScale="1">
        <p:scale>
          <a:sx n="100" d="100"/>
          <a:sy n="100" d="100"/>
        </p:scale>
        <p:origin x="9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4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KOSAL RAJ.V</a:t>
            </a:r>
          </a:p>
          <a:p>
            <a:r>
              <a:rPr lang="en-US" sz="2400" dirty="0"/>
              <a:t>REGISTER NO AND NMID: autunm11024ca108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Application</a:t>
            </a:r>
          </a:p>
          <a:p>
            <a:r>
              <a:rPr lang="en-US" sz="2400" dirty="0"/>
              <a:t>COLLEGE: 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AFB62-02A2-886F-24F5-8D1F7F62194E}"/>
              </a:ext>
            </a:extLst>
          </p:cNvPr>
          <p:cNvSpPr txBox="1"/>
          <p:nvPr/>
        </p:nvSpPr>
        <p:spPr>
          <a:xfrm>
            <a:off x="2526030" y="1752600"/>
            <a:ext cx="73037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live, responsive portfolio website accessible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Screenshots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Home/Hero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About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Skills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Contact 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D3B04-74BD-93A3-FC07-43AAF776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95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effectively presents personal branding.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chances of job opportunities and collaborations.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maintainable and extendable.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9B988-2C89-51DC-5901-26EE0F7C6FE1}"/>
              </a:ext>
            </a:extLst>
          </p:cNvPr>
          <p:cNvSpPr txBox="1"/>
          <p:nvPr/>
        </p:nvSpPr>
        <p:spPr>
          <a:xfrm>
            <a:off x="1741397" y="2514601"/>
            <a:ext cx="74146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       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94B3C-0109-C62D-C054-8408C81E9947}"/>
              </a:ext>
            </a:extLst>
          </p:cNvPr>
          <p:cNvSpPr txBox="1"/>
          <p:nvPr/>
        </p:nvSpPr>
        <p:spPr>
          <a:xfrm>
            <a:off x="1066801" y="2133600"/>
            <a:ext cx="7924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77D0-5DE1-1B07-91EF-1C61E70E23C3}"/>
              </a:ext>
            </a:extLst>
          </p:cNvPr>
          <p:cNvSpPr txBox="1"/>
          <p:nvPr/>
        </p:nvSpPr>
        <p:spPr>
          <a:xfrm>
            <a:off x="533400" y="1462147"/>
            <a:ext cx="79247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sz="24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</a:br>
            <a:r>
              <a:rPr lang="en-GB" sz="24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It is not enough to just know how to do things in today's job market. Clients and recruiters often look for a strong professional presence that shows off skills, previous work, and personal branding. A lot of developers have trouble showing off their work in a way that is both organized and interesting.</a:t>
            </a:r>
            <a:br>
              <a:rPr lang="en-GB" sz="24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</a:br>
            <a:r>
              <a:rPr lang="en-GB" sz="2400" b="0" i="0" dirty="0">
                <a:solidFill>
                  <a:srgbClr val="172B4D"/>
                </a:solidFill>
                <a:effectLst/>
                <a:latin typeface="Open Sans" panose="020B0606030504020204" pitchFamily="34" charset="0"/>
              </a:rPr>
              <a:t>This project solves that problem by making a personal portfolio website that is both visually appealing and professionally informative. This lets potential employers or collaborators quickly see the developer's skills and knowledge.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34F14-1E30-835D-CFA4-91FF000A4954}"/>
              </a:ext>
            </a:extLst>
          </p:cNvPr>
          <p:cNvSpPr txBox="1"/>
          <p:nvPr/>
        </p:nvSpPr>
        <p:spPr>
          <a:xfrm>
            <a:off x="676276" y="1676400"/>
            <a:ext cx="8315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project is a website for my personal portfolio that showcases my accomplishments, projects, and abilities.  The portfolio offers a methodical approach to showcasing my identity, activities, and contact details.  It is modern, interactive, and completely responsive, guaranteeing device accessibility.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BF268-61BF-3D8B-AD9C-724DAD1019C8}"/>
              </a:ext>
            </a:extLst>
          </p:cNvPr>
          <p:cNvSpPr txBox="1"/>
          <p:nvPr/>
        </p:nvSpPr>
        <p:spPr>
          <a:xfrm>
            <a:off x="723900" y="2019301"/>
            <a:ext cx="9867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End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Students</a:t>
            </a:r>
            <a:r>
              <a:rPr lang="en-US" sz="2400" dirty="0"/>
              <a:t> – who want to showcase academic achievements, projects, and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Recruiters/Employers</a:t>
            </a:r>
            <a:r>
              <a:rPr lang="en-US" sz="2400" dirty="0"/>
              <a:t> – to evaluate skills and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Clients</a:t>
            </a:r>
            <a:r>
              <a:rPr lang="en-US" sz="2400" dirty="0"/>
              <a:t> – who may want to hire me for freelancing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Peers/Collaborators</a:t>
            </a:r>
            <a:r>
              <a:rPr lang="en-US" sz="2400" dirty="0"/>
              <a:t> – who are interested in networking and team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76236-D3F1-3021-6869-2D742AE451F2}"/>
              </a:ext>
            </a:extLst>
          </p:cNvPr>
          <p:cNvSpPr txBox="1"/>
          <p:nvPr/>
        </p:nvSpPr>
        <p:spPr>
          <a:xfrm>
            <a:off x="3430505" y="2333942"/>
            <a:ext cx="61040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Frontend:</a:t>
            </a:r>
            <a:r>
              <a:rPr lang="en-IN" sz="2400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Hosting:</a:t>
            </a:r>
            <a:r>
              <a:rPr lang="en-IN" sz="2400" dirty="0"/>
              <a:t> GitHub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A30348-CA94-2B6E-555E-3184AA59E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 +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(sticky navbar).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 + profile image + typing effect.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short bio,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grid-based skill cards.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cards with hover effects.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contact form + social icons.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social media links (GitHub, LinkedIn,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LeetCode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Twitter).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AF60B-50EE-1B44-3476-68E14C22F8E7}"/>
              </a:ext>
            </a:extLst>
          </p:cNvPr>
          <p:cNvSpPr txBox="1"/>
          <p:nvPr/>
        </p:nvSpPr>
        <p:spPr>
          <a:xfrm>
            <a:off x="755332" y="1752600"/>
            <a:ext cx="10522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Responsive design (works on desktop, tablet, and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Animated typing effect for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Interactive hover effects on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Contact form with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Social media icons with links (GitHub, LinkedIn, Email).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Smooth scrolling navigation.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463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Open Sans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Kosal Raj V</cp:lastModifiedBy>
  <cp:revision>24</cp:revision>
  <dcterms:created xsi:type="dcterms:W3CDTF">2024-03-29T15:07:22Z</dcterms:created>
  <dcterms:modified xsi:type="dcterms:W3CDTF">2025-09-05T14:37:00Z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