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CC390B-3213-48A0-B6F4-4D15DEF6A670}">
          <p14:sldIdLst>
            <p14:sldId id="256"/>
            <p14:sldId id="257"/>
            <p14:sldId id="258"/>
          </p14:sldIdLst>
        </p14:section>
        <p14:section name="Untitled Section" id="{52E4998E-ADFA-4AD8-87A6-6252CFF52573}">
          <p14:sldIdLst>
            <p14:sldId id="259"/>
            <p14:sldId id="260"/>
            <p14:sldId id="261"/>
            <p14:sldId id="262"/>
            <p14:sldId id="264"/>
            <p14:sldId id="269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78" autoAdjust="0"/>
  </p:normalViewPr>
  <p:slideViewPr>
    <p:cSldViewPr>
      <p:cViewPr varScale="1">
        <p:scale>
          <a:sx n="100" d="100"/>
          <a:sy n="100" d="100"/>
        </p:scale>
        <p:origin x="95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al Raj V" userId="1fc26f3416fe0898" providerId="LiveId" clId="{85AF843A-D454-4B04-B27D-62FAADE39E5C}"/>
    <pc:docChg chg="modSld">
      <pc:chgData name="Kosal Raj V" userId="1fc26f3416fe0898" providerId="LiveId" clId="{85AF843A-D454-4B04-B27D-62FAADE39E5C}" dt="2025-09-05T15:05:44.290" v="4" actId="1076"/>
      <pc:docMkLst>
        <pc:docMk/>
      </pc:docMkLst>
      <pc:sldChg chg="modSp mod">
        <pc:chgData name="Kosal Raj V" userId="1fc26f3416fe0898" providerId="LiveId" clId="{85AF843A-D454-4B04-B27D-62FAADE39E5C}" dt="2025-09-05T15:05:44.290" v="4" actId="1076"/>
        <pc:sldMkLst>
          <pc:docMk/>
          <pc:sldMk cId="0" sldId="256"/>
        </pc:sldMkLst>
        <pc:spChg chg="mod">
          <ac:chgData name="Kosal Raj V" userId="1fc26f3416fe0898" providerId="LiveId" clId="{85AF843A-D454-4B04-B27D-62FAADE39E5C}" dt="2025-09-05T15:05:44.290" v="4" actId="1076"/>
          <ac:spMkLst>
            <pc:docMk/>
            <pc:sldMk cId="0" sldId="256"/>
            <ac:spMk id="14" creationId="{D55ADE35-C35B-07C1-F5AA-C33B3DDB802E}"/>
          </ac:spMkLst>
        </pc:spChg>
      </pc:sldChg>
      <pc:sldChg chg="modSp mod">
        <pc:chgData name="Kosal Raj V" userId="1fc26f3416fe0898" providerId="LiveId" clId="{85AF843A-D454-4B04-B27D-62FAADE39E5C}" dt="2025-09-05T14:55:57.664" v="3" actId="207"/>
        <pc:sldMkLst>
          <pc:docMk/>
          <pc:sldMk cId="0" sldId="259"/>
        </pc:sldMkLst>
        <pc:spChg chg="mod">
          <ac:chgData name="Kosal Raj V" userId="1fc26f3416fe0898" providerId="LiveId" clId="{85AF843A-D454-4B04-B27D-62FAADE39E5C}" dt="2025-09-05T14:55:57.664" v="3" actId="207"/>
          <ac:spMkLst>
            <pc:docMk/>
            <pc:sldMk cId="0" sldId="259"/>
            <ac:spMk id="9" creationId="{19B677D0-5DE1-1B07-91EF-1C61E70E23C3}"/>
          </ac:spMkLst>
        </pc:spChg>
      </pc:sldChg>
      <pc:sldChg chg="modSp mod">
        <pc:chgData name="Kosal Raj V" userId="1fc26f3416fe0898" providerId="LiveId" clId="{85AF843A-D454-4B04-B27D-62FAADE39E5C}" dt="2025-09-05T14:54:33.835" v="1" actId="1076"/>
        <pc:sldMkLst>
          <pc:docMk/>
          <pc:sldMk cId="0" sldId="261"/>
        </pc:sldMkLst>
        <pc:spChg chg="mod">
          <ac:chgData name="Kosal Raj V" userId="1fc26f3416fe0898" providerId="LiveId" clId="{85AF843A-D454-4B04-B27D-62FAADE39E5C}" dt="2025-09-05T14:54:33.835" v="1" actId="1076"/>
          <ac:spMkLst>
            <pc:docMk/>
            <pc:sldMk cId="0" sldId="261"/>
            <ac:spMk id="9" creationId="{8D9BF268-61BF-3D8B-AD9C-724DAD1019C8}"/>
          </ac:spMkLst>
        </pc:spChg>
      </pc:sldChg>
      <pc:sldChg chg="modSp mod">
        <pc:chgData name="Kosal Raj V" userId="1fc26f3416fe0898" providerId="LiveId" clId="{85AF843A-D454-4B04-B27D-62FAADE39E5C}" dt="2025-09-05T14:54:13.405" v="0" actId="255"/>
        <pc:sldMkLst>
          <pc:docMk/>
          <pc:sldMk cId="0" sldId="264"/>
        </pc:sldMkLst>
        <pc:spChg chg="mod">
          <ac:chgData name="Kosal Raj V" userId="1fc26f3416fe0898" providerId="LiveId" clId="{85AF843A-D454-4B04-B27D-62FAADE39E5C}" dt="2025-09-05T14:54:13.405" v="0" actId="255"/>
          <ac:spMkLst>
            <pc:docMk/>
            <pc:sldMk cId="0" sldId="264"/>
            <ac:spMk id="2" creationId="{F7A30348-CA94-2B6E-555E-3184AA59EF43}"/>
          </ac:spMkLst>
        </pc:spChg>
      </pc:sldChg>
      <pc:sldChg chg="modSp mod">
        <pc:chgData name="Kosal Raj V" userId="1fc26f3416fe0898" providerId="LiveId" clId="{85AF843A-D454-4B04-B27D-62FAADE39E5C}" dt="2025-09-05T14:55:22.384" v="2" actId="255"/>
        <pc:sldMkLst>
          <pc:docMk/>
          <pc:sldMk cId="0" sldId="265"/>
        </pc:sldMkLst>
        <pc:spChg chg="mod">
          <ac:chgData name="Kosal Raj V" userId="1fc26f3416fe0898" providerId="LiveId" clId="{85AF843A-D454-4B04-B27D-62FAADE39E5C}" dt="2025-09-05T14:55:22.384" v="2" actId="255"/>
          <ac:spMkLst>
            <pc:docMk/>
            <pc:sldMk cId="0" sldId="265"/>
            <ac:spMk id="2" creationId="{E6CD3B04-74BD-93A3-FC07-43AAF776AA1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642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05024" y="2826879"/>
            <a:ext cx="8610600" cy="20005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 KOSAL RAJ.V</a:t>
            </a:r>
          </a:p>
          <a:p>
            <a:r>
              <a:rPr lang="en-US" sz="2400" dirty="0"/>
              <a:t>REGISTER NO AND NMID: autunm11024ca108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Computer Application</a:t>
            </a:r>
          </a:p>
          <a:p>
            <a:r>
              <a:rPr lang="en-US" sz="2400" dirty="0"/>
              <a:t>COLLEGE:  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DAFB62-02A2-886F-24F5-8D1F7F62194E}"/>
              </a:ext>
            </a:extLst>
          </p:cNvPr>
          <p:cNvSpPr txBox="1"/>
          <p:nvPr/>
        </p:nvSpPr>
        <p:spPr>
          <a:xfrm>
            <a:off x="2526030" y="1752600"/>
            <a:ext cx="730377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live, responsive portfolio website accessible across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Screenshots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Home/Hero Section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About Section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Skills Grid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Project Cards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Contact Form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CD3B04-74BD-93A3-FC07-43AAF776A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295436"/>
            <a:ext cx="825578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portfolio effectively presents personal branding.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chances of job opportunities and collaborations.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Easily maintainable and extendable.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B9B988-2C89-51DC-5901-26EE0F7C6FE1}"/>
              </a:ext>
            </a:extLst>
          </p:cNvPr>
          <p:cNvSpPr txBox="1"/>
          <p:nvPr/>
        </p:nvSpPr>
        <p:spPr>
          <a:xfrm>
            <a:off x="1741397" y="2514601"/>
            <a:ext cx="74146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        PORTFOLIO WEBSITE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94B3C-0109-C62D-C054-8408C81E9947}"/>
              </a:ext>
            </a:extLst>
          </p:cNvPr>
          <p:cNvSpPr txBox="1"/>
          <p:nvPr/>
        </p:nvSpPr>
        <p:spPr>
          <a:xfrm>
            <a:off x="1066801" y="2133600"/>
            <a:ext cx="79247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77D0-5DE1-1B07-91EF-1C61E70E23C3}"/>
              </a:ext>
            </a:extLst>
          </p:cNvPr>
          <p:cNvSpPr txBox="1"/>
          <p:nvPr/>
        </p:nvSpPr>
        <p:spPr>
          <a:xfrm>
            <a:off x="533400" y="1462147"/>
            <a:ext cx="79247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sz="2400" b="0" i="0" dirty="0">
                <a:effectLst/>
                <a:latin typeface="Open Sans" panose="020B0606030504020204" pitchFamily="34" charset="0"/>
              </a:rPr>
            </a:br>
            <a:r>
              <a:rPr lang="en-GB" sz="2400" b="0" i="0" dirty="0">
                <a:effectLst/>
                <a:latin typeface="Open Sans" panose="020B0606030504020204" pitchFamily="34" charset="0"/>
              </a:rPr>
              <a:t>It is not enough to just know how to do things in today's job market. Clients and recruiters often look for a strong professional presence that shows off skills, previous work, and personal branding. A lot of developers have trouble showing off their work in a way that is both organized and interesting.</a:t>
            </a:r>
            <a:br>
              <a:rPr lang="en-GB" sz="2400" b="0" i="0" dirty="0">
                <a:effectLst/>
                <a:latin typeface="Open Sans" panose="020B0606030504020204" pitchFamily="34" charset="0"/>
              </a:rPr>
            </a:br>
            <a:r>
              <a:rPr lang="en-GB" sz="2400" b="0" i="0" dirty="0">
                <a:effectLst/>
                <a:latin typeface="Open Sans" panose="020B0606030504020204" pitchFamily="34" charset="0"/>
              </a:rPr>
              <a:t>This project solves that problem by making a personal portfolio website that is both visually appealing and professionally informative. This lets potential employers or collaborators quickly see the developer's skills and knowledge.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6"/>
            <a:ext cx="8404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934F14-1E30-835D-CFA4-91FF000A4954}"/>
              </a:ext>
            </a:extLst>
          </p:cNvPr>
          <p:cNvSpPr txBox="1"/>
          <p:nvPr/>
        </p:nvSpPr>
        <p:spPr>
          <a:xfrm>
            <a:off x="676276" y="1676400"/>
            <a:ext cx="83153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This project is a website for my personal portfolio that showcases my accomplishments, projects, and abilities.  The portfolio offers a methodical approach to showcasing my identity, activities, and contact details.  It is modern, interactive, and completely responsive, guaranteeing device accessibility.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9BF268-61BF-3D8B-AD9C-724DAD1019C8}"/>
              </a:ext>
            </a:extLst>
          </p:cNvPr>
          <p:cNvSpPr txBox="1"/>
          <p:nvPr/>
        </p:nvSpPr>
        <p:spPr>
          <a:xfrm>
            <a:off x="780097" y="1981200"/>
            <a:ext cx="98679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End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Students</a:t>
            </a:r>
            <a:r>
              <a:rPr lang="en-US" sz="2400" dirty="0"/>
              <a:t> – who want to showcase academic achievements, projects, and skills.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Recruiters/Employers</a:t>
            </a:r>
            <a:r>
              <a:rPr lang="en-US" sz="2400" dirty="0"/>
              <a:t> – to evaluate skills and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Clients</a:t>
            </a:r>
            <a:r>
              <a:rPr lang="en-US" sz="2400" dirty="0"/>
              <a:t> – who may want to hire me for freelancing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Peers/Collaborators</a:t>
            </a:r>
            <a:r>
              <a:rPr lang="en-US" sz="2400" dirty="0"/>
              <a:t> – who are interested in networking and team projects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376236-D3F1-3021-6869-2D742AE451F2}"/>
              </a:ext>
            </a:extLst>
          </p:cNvPr>
          <p:cNvSpPr txBox="1"/>
          <p:nvPr/>
        </p:nvSpPr>
        <p:spPr>
          <a:xfrm>
            <a:off x="3430505" y="2333942"/>
            <a:ext cx="61040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1" dirty="0"/>
              <a:t>Tools and 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Frontend:</a:t>
            </a:r>
            <a:r>
              <a:rPr lang="en-IN" sz="2400" dirty="0"/>
              <a:t> HTML, CSS,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Hosting:</a:t>
            </a:r>
            <a:r>
              <a:rPr lang="en-IN" sz="2400" dirty="0"/>
              <a:t> GitHub Pages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A30348-CA94-2B6E-555E-3184AA59E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632972"/>
            <a:ext cx="909883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Header + Navigation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(sticky navbar).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 Section: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intro + profile image + typing effect.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Section: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short bio, career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Section: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grid-based skill cards.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 Section: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cards with hover effects.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Section: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contact form + social icons.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Footer: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social media links (GitHub, LinkedIn,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LeetCode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Twitter).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AF60B-50EE-1B44-3476-68E14C22F8E7}"/>
              </a:ext>
            </a:extLst>
          </p:cNvPr>
          <p:cNvSpPr txBox="1"/>
          <p:nvPr/>
        </p:nvSpPr>
        <p:spPr>
          <a:xfrm>
            <a:off x="755332" y="1752600"/>
            <a:ext cx="105222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Responsive design (works on desktop, tablet, and mobile).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Animated typing effect for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Interactive hover effects on skills and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Contact form with validation.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Social media icons with links (GitHub, LinkedIn, Email).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Smooth scrolling navigation.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463</Words>
  <Application>Microsoft Office PowerPoint</Application>
  <PresentationFormat>Widescreen</PresentationFormat>
  <Paragraphs>75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Open Sans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Kosal Raj V</cp:lastModifiedBy>
  <cp:revision>24</cp:revision>
  <dcterms:created xsi:type="dcterms:W3CDTF">2024-03-29T15:07:22Z</dcterms:created>
  <dcterms:modified xsi:type="dcterms:W3CDTF">2025-09-05T15:06:37Z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