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61" r:id="rId3"/>
    <p:sldId id="262" r:id="rId4"/>
    <p:sldId id="258" r:id="rId5"/>
    <p:sldId id="263" r:id="rId6"/>
    <p:sldId id="264" r:id="rId7"/>
    <p:sldId id="265" r:id="rId8"/>
    <p:sldId id="266" r:id="rId9"/>
    <p:sldId id="274" r:id="rId10"/>
    <p:sldId id="275" r:id="rId11"/>
    <p:sldId id="276" r:id="rId12"/>
    <p:sldId id="277" r:id="rId13"/>
    <p:sldId id="267" r:id="rId14"/>
    <p:sldId id="273" r:id="rId15"/>
    <p:sldId id="268" r:id="rId16"/>
    <p:sldId id="269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33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1" autoAdjust="0"/>
    <p:restoredTop sz="84079" autoAdjust="0"/>
  </p:normalViewPr>
  <p:slideViewPr>
    <p:cSldViewPr snapToGrid="0">
      <p:cViewPr varScale="1">
        <p:scale>
          <a:sx n="57" d="100"/>
          <a:sy n="57" d="100"/>
        </p:scale>
        <p:origin x="-1276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31980A-E27D-4DA0-8887-2C89F9F4272E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2666889-115D-4B02-8A55-16BFBC646DC6}">
      <dgm:prSet phldrT="[텍스트]"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3200" smtClean="0">
              <a:solidFill>
                <a:schemeClr val="tx2">
                  <a:lumMod val="50000"/>
                </a:schemeClr>
              </a:solidFill>
            </a:rPr>
            <a:t>개발</a:t>
          </a:r>
          <a:endParaRPr lang="ko-KR" altLang="en-US" sz="3200">
            <a:solidFill>
              <a:schemeClr val="tx2">
                <a:lumMod val="50000"/>
              </a:schemeClr>
            </a:solidFill>
          </a:endParaRPr>
        </a:p>
      </dgm:t>
    </dgm:pt>
    <dgm:pt modelId="{6F5401BD-9750-4363-ACF8-CF1696F998B7}" type="parTrans" cxnId="{6F6BB4C6-C71F-459F-8728-A0AB59494E90}">
      <dgm:prSet/>
      <dgm:spPr/>
      <dgm:t>
        <a:bodyPr/>
        <a:lstStyle/>
        <a:p>
          <a:pPr latinLnBrk="1"/>
          <a:endParaRPr lang="ko-KR" altLang="en-US"/>
        </a:p>
      </dgm:t>
    </dgm:pt>
    <dgm:pt modelId="{D60E5A7C-C6E1-4B4A-BF5D-285E5FF6097D}" type="sibTrans" cxnId="{6F6BB4C6-C71F-459F-8728-A0AB59494E90}">
      <dgm:prSet/>
      <dgm:spPr/>
      <dgm:t>
        <a:bodyPr/>
        <a:lstStyle/>
        <a:p>
          <a:pPr latinLnBrk="1"/>
          <a:endParaRPr lang="ko-KR" altLang="en-US"/>
        </a:p>
      </dgm:t>
    </dgm:pt>
    <dgm:pt modelId="{F3F940E5-4493-41E9-B292-ECB7BB3A2BE0}">
      <dgm:prSet phldrT="[텍스트]" custT="1"/>
      <dgm:spPr>
        <a:solidFill>
          <a:schemeClr val="accent5">
            <a:lumMod val="60000"/>
            <a:lumOff val="40000"/>
          </a:schemeClr>
        </a:solidFill>
        <a:ln>
          <a:noFill/>
        </a:ln>
      </dgm:spPr>
      <dgm:t>
        <a:bodyPr/>
        <a:lstStyle/>
        <a:p>
          <a:pPr latinLnBrk="1"/>
          <a:r>
            <a:rPr lang="en-US" altLang="ko-KR" sz="2000" smtClean="0">
              <a:solidFill>
                <a:schemeClr val="tx2">
                  <a:lumMod val="50000"/>
                </a:schemeClr>
              </a:solidFill>
            </a:rPr>
            <a:t>Ppt ,</a:t>
          </a:r>
          <a:r>
            <a:rPr lang="ko-KR" altLang="en-US" sz="2000" smtClean="0">
              <a:solidFill>
                <a:schemeClr val="tx2">
                  <a:lumMod val="50000"/>
                </a:schemeClr>
              </a:solidFill>
            </a:rPr>
            <a:t>보고서 발표</a:t>
          </a:r>
          <a:endParaRPr lang="ko-KR" altLang="en-US" sz="2000">
            <a:solidFill>
              <a:schemeClr val="tx2">
                <a:lumMod val="50000"/>
              </a:schemeClr>
            </a:solidFill>
          </a:endParaRPr>
        </a:p>
      </dgm:t>
    </dgm:pt>
    <dgm:pt modelId="{D6699428-D33B-4AA3-905C-6FAC87C94AC1}" type="parTrans" cxnId="{595F2955-53F8-438D-9D88-E7660BD95B7A}">
      <dgm:prSet/>
      <dgm:spPr/>
      <dgm:t>
        <a:bodyPr/>
        <a:lstStyle/>
        <a:p>
          <a:pPr latinLnBrk="1"/>
          <a:endParaRPr lang="ko-KR" altLang="en-US"/>
        </a:p>
      </dgm:t>
    </dgm:pt>
    <dgm:pt modelId="{E3A95236-002D-45FE-9F6B-F9598A69FA6C}" type="sibTrans" cxnId="{595F2955-53F8-438D-9D88-E7660BD95B7A}">
      <dgm:prSet/>
      <dgm:spPr/>
      <dgm:t>
        <a:bodyPr/>
        <a:lstStyle/>
        <a:p>
          <a:pPr latinLnBrk="1"/>
          <a:endParaRPr lang="ko-KR" altLang="en-US"/>
        </a:p>
      </dgm:t>
    </dgm:pt>
    <dgm:pt modelId="{4E909E1C-D379-4CA1-86D1-DC5D1AC3D80E}" type="pres">
      <dgm:prSet presAssocID="{AB31980A-E27D-4DA0-8887-2C89F9F4272E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5A3F68-39C1-4F4C-A47F-CB3B678BC73E}" type="pres">
      <dgm:prSet presAssocID="{AB31980A-E27D-4DA0-8887-2C89F9F4272E}" presName="cycle" presStyleCnt="0"/>
      <dgm:spPr/>
    </dgm:pt>
    <dgm:pt modelId="{49007C2D-68F8-4946-9578-9B7D7CF0DDB5}" type="pres">
      <dgm:prSet presAssocID="{AB31980A-E27D-4DA0-8887-2C89F9F4272E}" presName="centerShape" presStyleCnt="0"/>
      <dgm:spPr/>
    </dgm:pt>
    <dgm:pt modelId="{852D6993-A3BA-4897-9CAF-E03CA4484043}" type="pres">
      <dgm:prSet presAssocID="{AB31980A-E27D-4DA0-8887-2C89F9F4272E}" presName="connSite" presStyleLbl="node1" presStyleIdx="0" presStyleCnt="3"/>
      <dgm:spPr/>
    </dgm:pt>
    <dgm:pt modelId="{30F73FA0-E2ED-4785-84A0-D82880B11B9F}" type="pres">
      <dgm:prSet presAssocID="{AB31980A-E27D-4DA0-8887-2C89F9F4272E}" presName="visible" presStyleLbl="node1" presStyleIdx="0" presStyleCnt="3" custScaleX="113048" custScaleY="115559"/>
      <dgm:spPr>
        <a:blipFill rotWithShape="0">
          <a:blip xmlns:r="http://schemas.openxmlformats.org/officeDocument/2006/relationships" r:embed="rId1"/>
          <a:stretch>
            <a:fillRect/>
          </a:stretch>
        </a:blipFill>
        <a:ln w="44450">
          <a:solidFill>
            <a:srgbClr val="FFFF00"/>
          </a:solidFill>
        </a:ln>
      </dgm:spPr>
    </dgm:pt>
    <dgm:pt modelId="{4B64C200-0506-4826-B267-ABB564C46A0A}" type="pres">
      <dgm:prSet presAssocID="{6F5401BD-9750-4363-ACF8-CF1696F998B7}" presName="Name25" presStyleLbl="parChTrans1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9D31CC4-EF39-4E15-85A7-06035BAF4284}" type="pres">
      <dgm:prSet presAssocID="{A2666889-115D-4B02-8A55-16BFBC646DC6}" presName="node" presStyleCnt="0"/>
      <dgm:spPr/>
    </dgm:pt>
    <dgm:pt modelId="{2BD2A73A-2F40-4B62-A933-0655AA974C2C}" type="pres">
      <dgm:prSet presAssocID="{A2666889-115D-4B02-8A55-16BFBC646DC6}" presName="parentNode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0F51D3-78C2-469D-9791-94D135151FDB}" type="pres">
      <dgm:prSet presAssocID="{A2666889-115D-4B02-8A55-16BFBC646DC6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0AC731-F99C-4A36-A020-89E6EE8CCF09}" type="pres">
      <dgm:prSet presAssocID="{D6699428-D33B-4AA3-905C-6FAC87C94AC1}" presName="Name25" presStyleLbl="parChTrans1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E841888C-AB69-42E0-9324-C17D2AF82828}" type="pres">
      <dgm:prSet presAssocID="{F3F940E5-4493-41E9-B292-ECB7BB3A2BE0}" presName="node" presStyleCnt="0"/>
      <dgm:spPr/>
    </dgm:pt>
    <dgm:pt modelId="{8BC8C39D-6D08-4956-95DD-F5D19AFC2D3D}" type="pres">
      <dgm:prSet presAssocID="{F3F940E5-4493-41E9-B292-ECB7BB3A2BE0}" presName="parentNode" presStyleLbl="node1" presStyleIdx="2" presStyleCnt="3" custScaleX="112093" custScaleY="102272" custLinFactNeighborX="60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5941C6-A4A3-4B45-8334-FEBC6F99D339}" type="pres">
      <dgm:prSet presAssocID="{F3F940E5-4493-41E9-B292-ECB7BB3A2BE0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AEA3241-FD20-4397-BF19-AC82B60F24D6}" type="presOf" srcId="{A2666889-115D-4B02-8A55-16BFBC646DC6}" destId="{2BD2A73A-2F40-4B62-A933-0655AA974C2C}" srcOrd="0" destOrd="0" presId="urn:microsoft.com/office/officeart/2005/8/layout/radial2"/>
    <dgm:cxn modelId="{6F6BB4C6-C71F-459F-8728-A0AB59494E90}" srcId="{AB31980A-E27D-4DA0-8887-2C89F9F4272E}" destId="{A2666889-115D-4B02-8A55-16BFBC646DC6}" srcOrd="0" destOrd="0" parTransId="{6F5401BD-9750-4363-ACF8-CF1696F998B7}" sibTransId="{D60E5A7C-C6E1-4B4A-BF5D-285E5FF6097D}"/>
    <dgm:cxn modelId="{68CE5D39-A191-48A8-A2BA-39A5ABBB3866}" type="presOf" srcId="{AB31980A-E27D-4DA0-8887-2C89F9F4272E}" destId="{4E909E1C-D379-4CA1-86D1-DC5D1AC3D80E}" srcOrd="0" destOrd="0" presId="urn:microsoft.com/office/officeart/2005/8/layout/radial2"/>
    <dgm:cxn modelId="{C0D2127E-D003-433B-971D-07FF01ACA455}" type="presOf" srcId="{F3F940E5-4493-41E9-B292-ECB7BB3A2BE0}" destId="{8BC8C39D-6D08-4956-95DD-F5D19AFC2D3D}" srcOrd="0" destOrd="0" presId="urn:microsoft.com/office/officeart/2005/8/layout/radial2"/>
    <dgm:cxn modelId="{48305C1F-BCEB-4765-8D30-ECBC5602306A}" type="presOf" srcId="{D6699428-D33B-4AA3-905C-6FAC87C94AC1}" destId="{890AC731-F99C-4A36-A020-89E6EE8CCF09}" srcOrd="0" destOrd="0" presId="urn:microsoft.com/office/officeart/2005/8/layout/radial2"/>
    <dgm:cxn modelId="{0A3FBFC1-0567-43E7-BE09-EC7380827530}" type="presOf" srcId="{6F5401BD-9750-4363-ACF8-CF1696F998B7}" destId="{4B64C200-0506-4826-B267-ABB564C46A0A}" srcOrd="0" destOrd="0" presId="urn:microsoft.com/office/officeart/2005/8/layout/radial2"/>
    <dgm:cxn modelId="{595F2955-53F8-438D-9D88-E7660BD95B7A}" srcId="{AB31980A-E27D-4DA0-8887-2C89F9F4272E}" destId="{F3F940E5-4493-41E9-B292-ECB7BB3A2BE0}" srcOrd="1" destOrd="0" parTransId="{D6699428-D33B-4AA3-905C-6FAC87C94AC1}" sibTransId="{E3A95236-002D-45FE-9F6B-F9598A69FA6C}"/>
    <dgm:cxn modelId="{B36224F8-B306-4C83-BCA8-C6DC58E3A380}" type="presParOf" srcId="{4E909E1C-D379-4CA1-86D1-DC5D1AC3D80E}" destId="{D05A3F68-39C1-4F4C-A47F-CB3B678BC73E}" srcOrd="0" destOrd="0" presId="urn:microsoft.com/office/officeart/2005/8/layout/radial2"/>
    <dgm:cxn modelId="{8FA811CE-94B4-41E6-BDCB-FC2958BD0B69}" type="presParOf" srcId="{D05A3F68-39C1-4F4C-A47F-CB3B678BC73E}" destId="{49007C2D-68F8-4946-9578-9B7D7CF0DDB5}" srcOrd="0" destOrd="0" presId="urn:microsoft.com/office/officeart/2005/8/layout/radial2"/>
    <dgm:cxn modelId="{DAF7FF93-E427-473F-B38B-1A4C98110137}" type="presParOf" srcId="{49007C2D-68F8-4946-9578-9B7D7CF0DDB5}" destId="{852D6993-A3BA-4897-9CAF-E03CA4484043}" srcOrd="0" destOrd="0" presId="urn:microsoft.com/office/officeart/2005/8/layout/radial2"/>
    <dgm:cxn modelId="{C4E6D72D-7623-4D8B-8662-92E62AE2E255}" type="presParOf" srcId="{49007C2D-68F8-4946-9578-9B7D7CF0DDB5}" destId="{30F73FA0-E2ED-4785-84A0-D82880B11B9F}" srcOrd="1" destOrd="0" presId="urn:microsoft.com/office/officeart/2005/8/layout/radial2"/>
    <dgm:cxn modelId="{8F8013AD-0712-4E19-A25D-5C0245C381D9}" type="presParOf" srcId="{D05A3F68-39C1-4F4C-A47F-CB3B678BC73E}" destId="{4B64C200-0506-4826-B267-ABB564C46A0A}" srcOrd="1" destOrd="0" presId="urn:microsoft.com/office/officeart/2005/8/layout/radial2"/>
    <dgm:cxn modelId="{4C1BDC5F-D230-4214-952A-F67CEA1E3383}" type="presParOf" srcId="{D05A3F68-39C1-4F4C-A47F-CB3B678BC73E}" destId="{99D31CC4-EF39-4E15-85A7-06035BAF4284}" srcOrd="2" destOrd="0" presId="urn:microsoft.com/office/officeart/2005/8/layout/radial2"/>
    <dgm:cxn modelId="{35649BDD-BC31-453D-90F9-A96E01BB6060}" type="presParOf" srcId="{99D31CC4-EF39-4E15-85A7-06035BAF4284}" destId="{2BD2A73A-2F40-4B62-A933-0655AA974C2C}" srcOrd="0" destOrd="0" presId="urn:microsoft.com/office/officeart/2005/8/layout/radial2"/>
    <dgm:cxn modelId="{701E7AA7-4459-4C88-A505-A50B1D59336B}" type="presParOf" srcId="{99D31CC4-EF39-4E15-85A7-06035BAF4284}" destId="{730F51D3-78C2-469D-9791-94D135151FDB}" srcOrd="1" destOrd="0" presId="urn:microsoft.com/office/officeart/2005/8/layout/radial2"/>
    <dgm:cxn modelId="{0E62C68C-2C38-418B-B7EF-F5F5405FC1B7}" type="presParOf" srcId="{D05A3F68-39C1-4F4C-A47F-CB3B678BC73E}" destId="{890AC731-F99C-4A36-A020-89E6EE8CCF09}" srcOrd="3" destOrd="0" presId="urn:microsoft.com/office/officeart/2005/8/layout/radial2"/>
    <dgm:cxn modelId="{A3D5C8EA-DB40-4AF9-B25A-8A961E6F5B46}" type="presParOf" srcId="{D05A3F68-39C1-4F4C-A47F-CB3B678BC73E}" destId="{E841888C-AB69-42E0-9324-C17D2AF82828}" srcOrd="4" destOrd="0" presId="urn:microsoft.com/office/officeart/2005/8/layout/radial2"/>
    <dgm:cxn modelId="{AC7F7133-D519-4A63-93C6-FD677D13CDAB}" type="presParOf" srcId="{E841888C-AB69-42E0-9324-C17D2AF82828}" destId="{8BC8C39D-6D08-4956-95DD-F5D19AFC2D3D}" srcOrd="0" destOrd="0" presId="urn:microsoft.com/office/officeart/2005/8/layout/radial2"/>
    <dgm:cxn modelId="{261ABAD1-619A-4593-9BD1-D645B987ADD8}" type="presParOf" srcId="{E841888C-AB69-42E0-9324-C17D2AF82828}" destId="{BB5941C6-A4A3-4B45-8334-FEBC6F99D339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90AC731-F99C-4A36-A020-89E6EE8CCF09}">
      <dsp:nvSpPr>
        <dsp:cNvPr id="0" name=""/>
        <dsp:cNvSpPr/>
      </dsp:nvSpPr>
      <dsp:spPr>
        <a:xfrm rot="1767614">
          <a:off x="2587603" y="3483495"/>
          <a:ext cx="859451" cy="68027"/>
        </a:xfrm>
        <a:custGeom>
          <a:avLst/>
          <a:gdLst/>
          <a:ahLst/>
          <a:cxnLst/>
          <a:rect l="0" t="0" r="0" b="0"/>
          <a:pathLst>
            <a:path>
              <a:moveTo>
                <a:pt x="0" y="34013"/>
              </a:moveTo>
              <a:lnTo>
                <a:pt x="859451" y="340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64C200-0506-4826-B267-ABB564C46A0A}">
      <dsp:nvSpPr>
        <dsp:cNvPr id="0" name=""/>
        <dsp:cNvSpPr/>
      </dsp:nvSpPr>
      <dsp:spPr>
        <a:xfrm rot="19841448">
          <a:off x="2581529" y="1825576"/>
          <a:ext cx="963021" cy="68027"/>
        </a:xfrm>
        <a:custGeom>
          <a:avLst/>
          <a:gdLst/>
          <a:ahLst/>
          <a:cxnLst/>
          <a:rect l="0" t="0" r="0" b="0"/>
          <a:pathLst>
            <a:path>
              <a:moveTo>
                <a:pt x="0" y="34013"/>
              </a:moveTo>
              <a:lnTo>
                <a:pt x="963021" y="340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F73FA0-E2ED-4785-84A0-D82880B11B9F}">
      <dsp:nvSpPr>
        <dsp:cNvPr id="0" name=""/>
        <dsp:cNvSpPr/>
      </dsp:nvSpPr>
      <dsp:spPr>
        <a:xfrm>
          <a:off x="-168277" y="923986"/>
          <a:ext cx="3472622" cy="354975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4445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2A73A-2F40-4B62-A933-0655AA974C2C}">
      <dsp:nvSpPr>
        <dsp:cNvPr id="0" name=""/>
        <dsp:cNvSpPr/>
      </dsp:nvSpPr>
      <dsp:spPr>
        <a:xfrm>
          <a:off x="3364947" y="251220"/>
          <a:ext cx="1843087" cy="1843087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mtClean="0">
              <a:solidFill>
                <a:schemeClr val="tx2">
                  <a:lumMod val="50000"/>
                </a:schemeClr>
              </a:solidFill>
            </a:rPr>
            <a:t>개발</a:t>
          </a:r>
          <a:endParaRPr lang="ko-KR" altLang="en-US" sz="3200" kern="1200">
            <a:solidFill>
              <a:schemeClr val="tx2">
                <a:lumMod val="50000"/>
              </a:schemeClr>
            </a:solidFill>
          </a:endParaRPr>
        </a:p>
      </dsp:txBody>
      <dsp:txXfrm>
        <a:off x="3364947" y="251220"/>
        <a:ext cx="1843087" cy="1843087"/>
      </dsp:txXfrm>
    </dsp:sp>
    <dsp:sp modelId="{8BC8C39D-6D08-4956-95DD-F5D19AFC2D3D}">
      <dsp:nvSpPr>
        <dsp:cNvPr id="0" name=""/>
        <dsp:cNvSpPr/>
      </dsp:nvSpPr>
      <dsp:spPr>
        <a:xfrm>
          <a:off x="3236795" y="3282484"/>
          <a:ext cx="2065972" cy="1884962"/>
        </a:xfrm>
        <a:prstGeom prst="ellipse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smtClean="0">
              <a:solidFill>
                <a:schemeClr val="tx2">
                  <a:lumMod val="50000"/>
                </a:schemeClr>
              </a:solidFill>
            </a:rPr>
            <a:t>Ppt ,</a:t>
          </a:r>
          <a:r>
            <a:rPr lang="ko-KR" altLang="en-US" sz="2000" kern="1200" smtClean="0">
              <a:solidFill>
                <a:schemeClr val="tx2">
                  <a:lumMod val="50000"/>
                </a:schemeClr>
              </a:solidFill>
            </a:rPr>
            <a:t>보고서 발표</a:t>
          </a:r>
          <a:endParaRPr lang="ko-KR" altLang="en-US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3236795" y="3282484"/>
        <a:ext cx="2065972" cy="1884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65E6F-76F8-4BA2-A645-DB32DCC6F135}" type="datetimeFigureOut">
              <a:rPr lang="ko-KR" altLang="en-US" smtClean="0"/>
              <a:pPr/>
              <a:t>2020-7-1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25AC6-ACF5-4F7F-AD3D-C1ED8AD40A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이 부분이 슬라이드 노트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25AC6-ACF5-4F7F-AD3D-C1ED8AD40A9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Use</a:t>
            </a:r>
            <a:r>
              <a:rPr lang="en-US" altLang="ko-KR" baseline="0" smtClean="0"/>
              <a:t> case</a:t>
            </a:r>
            <a:r>
              <a:rPr lang="ko-KR" altLang="en-US" baseline="0" smtClean="0"/>
              <a:t>로 작성한 프로그램 구조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수정이 필요하거나 적합하지 않을 경우 수정 요청 바람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25AC6-ACF5-4F7F-AD3D-C1ED8AD40A9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Use</a:t>
            </a:r>
            <a:r>
              <a:rPr lang="en-US" altLang="ko-KR" baseline="0" smtClean="0"/>
              <a:t> case</a:t>
            </a:r>
            <a:r>
              <a:rPr lang="ko-KR" altLang="en-US" baseline="0" smtClean="0"/>
              <a:t>로 작성한 프로그램 구조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수정이 필요하거나 적합하지 않을 경우 수정 요청 바람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25AC6-ACF5-4F7F-AD3D-C1ED8AD40A9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이부분은 수정이 필요해 보입니다</a:t>
            </a:r>
            <a:r>
              <a:rPr lang="en-US" altLang="ko-KR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25AC6-ACF5-4F7F-AD3D-C1ED8AD40A9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필요한 요소로는 영상</a:t>
            </a:r>
            <a:r>
              <a:rPr lang="en-US" altLang="ko-KR" smtClean="0"/>
              <a:t>, </a:t>
            </a:r>
            <a:r>
              <a:rPr lang="ko-KR" altLang="en-US" smtClean="0"/>
              <a:t>사진</a:t>
            </a:r>
            <a:r>
              <a:rPr lang="en-US" altLang="ko-KR" smtClean="0"/>
              <a:t>, </a:t>
            </a:r>
            <a:r>
              <a:rPr lang="ko-KR" altLang="en-US" smtClean="0"/>
              <a:t>설명등이 있을 것으로</a:t>
            </a:r>
            <a:r>
              <a:rPr lang="ko-KR" altLang="en-US" baseline="0" smtClean="0"/>
              <a:t> 생각</a:t>
            </a:r>
            <a:r>
              <a:rPr lang="en-US" altLang="ko-KR" baseline="0" smtClean="0"/>
              <a:t>.</a:t>
            </a:r>
          </a:p>
          <a:p>
            <a:r>
              <a:rPr lang="ko-KR" altLang="en-US" smtClean="0"/>
              <a:t>필요에 따라 페이지 추가 가능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25AC6-ACF5-4F7F-AD3D-C1ED8AD40A9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필요한 요소로는 영상</a:t>
            </a:r>
            <a:r>
              <a:rPr lang="en-US" altLang="ko-KR" smtClean="0"/>
              <a:t>, </a:t>
            </a:r>
            <a:r>
              <a:rPr lang="ko-KR" altLang="en-US" smtClean="0"/>
              <a:t>사진</a:t>
            </a:r>
            <a:r>
              <a:rPr lang="en-US" altLang="ko-KR" smtClean="0"/>
              <a:t>, </a:t>
            </a:r>
            <a:r>
              <a:rPr lang="ko-KR" altLang="en-US" smtClean="0"/>
              <a:t>설명등이 있을 것으로</a:t>
            </a:r>
            <a:r>
              <a:rPr lang="ko-KR" altLang="en-US" baseline="0" smtClean="0"/>
              <a:t> 생각</a:t>
            </a:r>
            <a:r>
              <a:rPr lang="en-US" altLang="ko-KR" baseline="0" smtClean="0"/>
              <a:t>.</a:t>
            </a:r>
          </a:p>
          <a:p>
            <a:r>
              <a:rPr lang="ko-KR" altLang="en-US" smtClean="0"/>
              <a:t>필요에 따라 페이지 추가 가능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25AC6-ACF5-4F7F-AD3D-C1ED8AD40A9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석희씨는 어디에 넣을지 고민 중입니다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그리고 이</a:t>
            </a:r>
            <a:r>
              <a:rPr lang="ko-KR" altLang="en-US" baseline="0" smtClean="0"/>
              <a:t> 파트는 교수님 요구사항으로 개개인이 직접 말해야 한다는 점을 고려하겠습니다</a:t>
            </a:r>
            <a:r>
              <a:rPr lang="en-US" altLang="ko-KR" baseline="0" smtClean="0"/>
              <a:t>.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25AC6-ACF5-4F7F-AD3D-C1ED8AD40A9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마무리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25AC6-ACF5-4F7F-AD3D-C1ED8AD40A9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여행은 휴식과 자아성찰의 시간</a:t>
            </a:r>
            <a:r>
              <a:rPr lang="en-US" altLang="ko-KR" smtClean="0"/>
              <a:t>, </a:t>
            </a:r>
            <a:r>
              <a:rPr lang="ko-KR" altLang="en-US" smtClean="0"/>
              <a:t>하지만 완벽주의 사회가 만들어낸 강박감은</a:t>
            </a:r>
            <a:endParaRPr lang="en-US" altLang="ko-KR" smtClean="0"/>
          </a:p>
          <a:p>
            <a:r>
              <a:rPr lang="ko-KR" altLang="en-US" smtClean="0"/>
              <a:t>이러한 여행조차 하나의 </a:t>
            </a:r>
            <a:r>
              <a:rPr lang="en-US" altLang="ko-KR" smtClean="0"/>
              <a:t>‘</a:t>
            </a:r>
            <a:r>
              <a:rPr lang="ko-KR" altLang="en-US" smtClean="0"/>
              <a:t>일</a:t>
            </a:r>
            <a:r>
              <a:rPr lang="en-US" altLang="ko-KR" smtClean="0"/>
              <a:t>’</a:t>
            </a:r>
            <a:r>
              <a:rPr lang="ko-KR" altLang="en-US" smtClean="0"/>
              <a:t>로 변질시켰다</a:t>
            </a:r>
            <a:r>
              <a:rPr lang="en-US" altLang="ko-KR" smtClean="0"/>
              <a:t>.</a:t>
            </a:r>
            <a:endParaRPr lang="en-US" altLang="ko-KR" baseline="0" smtClean="0"/>
          </a:p>
          <a:p>
            <a:r>
              <a:rPr lang="ko-KR" altLang="en-US" baseline="0" smtClean="0"/>
              <a:t>초소한 사회에선 여행이 번아웃으로 번지고 이는 결코 즐거울 수 없다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그렇기에 이 부담을 줄여줄 어플리케이션이 필요하다는 판단이 들었다</a:t>
            </a:r>
            <a:r>
              <a:rPr lang="en-US" altLang="ko-KR" baseline="0" smtClean="0"/>
              <a:t>.</a:t>
            </a:r>
          </a:p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25AC6-ACF5-4F7F-AD3D-C1ED8AD40A9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 구상을 위해 조원들과</a:t>
            </a:r>
            <a:r>
              <a:rPr lang="ko-KR" altLang="en-US" baseline="0" smtClean="0"/>
              <a:t> 의견을 나누며 주제 선정에 열을 올린 결과</a:t>
            </a:r>
            <a:r>
              <a:rPr lang="en-US" altLang="ko-KR" baseline="0" smtClean="0"/>
              <a:t>,</a:t>
            </a:r>
          </a:p>
          <a:p>
            <a:r>
              <a:rPr lang="ko-KR" altLang="en-US" baseline="0" smtClean="0"/>
              <a:t>공통 관심사로 여행을 좋아한다는 한가지 명제에 도달했다</a:t>
            </a:r>
            <a:r>
              <a:rPr lang="en-US" altLang="ko-KR" baseline="0" smtClean="0"/>
              <a:t>.</a:t>
            </a:r>
          </a:p>
          <a:p>
            <a:r>
              <a:rPr lang="ko-KR" altLang="en-US" smtClean="0"/>
              <a:t>이로써 여행자의 편의를 도모하는 </a:t>
            </a:r>
            <a:r>
              <a:rPr lang="en-US" altLang="ko-KR" smtClean="0"/>
              <a:t>‘</a:t>
            </a:r>
            <a:r>
              <a:rPr lang="ko-KR" altLang="en-US" smtClean="0"/>
              <a:t>여행어때</a:t>
            </a:r>
            <a:r>
              <a:rPr lang="en-US" altLang="ko-KR" smtClean="0"/>
              <a:t>!’</a:t>
            </a:r>
            <a:r>
              <a:rPr lang="ko-KR" altLang="en-US" smtClean="0"/>
              <a:t>의 개발을 계획하게 됐다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---- </a:t>
            </a:r>
            <a:r>
              <a:rPr lang="ko-KR" altLang="en-US" smtClean="0"/>
              <a:t>중간 보고 </a:t>
            </a:r>
            <a:r>
              <a:rPr lang="en-US" altLang="ko-KR" smtClean="0"/>
              <a:t>ppt--------------</a:t>
            </a:r>
          </a:p>
          <a:p>
            <a:pPr marL="342900" indent="-342900"/>
            <a:r>
              <a:rPr lang="ko-KR" altLang="en-US" smtClean="0"/>
              <a:t>사람들은 여행을 하기에 앞서 많은 고민을 하게된다</a:t>
            </a:r>
            <a:r>
              <a:rPr lang="en-US" altLang="ko-KR" smtClean="0"/>
              <a:t>.</a:t>
            </a:r>
          </a:p>
          <a:p>
            <a:pPr marL="342900" indent="-342900"/>
            <a:r>
              <a:rPr lang="ko-KR" altLang="en-US" smtClean="0"/>
              <a:t>행선지를 결정</a:t>
            </a:r>
            <a:r>
              <a:rPr lang="en-US" altLang="ko-KR" smtClean="0"/>
              <a:t>, </a:t>
            </a:r>
            <a:r>
              <a:rPr lang="ko-KR" altLang="en-US" smtClean="0"/>
              <a:t>여행지 정보</a:t>
            </a:r>
            <a:r>
              <a:rPr lang="en-US" altLang="ko-KR" smtClean="0"/>
              <a:t>, </a:t>
            </a:r>
            <a:r>
              <a:rPr lang="ko-KR" altLang="en-US" smtClean="0"/>
              <a:t>여행지의 날씨</a:t>
            </a:r>
            <a:r>
              <a:rPr lang="en-US" altLang="ko-KR" smtClean="0"/>
              <a:t>, </a:t>
            </a:r>
            <a:r>
              <a:rPr lang="ko-KR" altLang="en-US" smtClean="0"/>
              <a:t>동행자</a:t>
            </a:r>
            <a:endParaRPr lang="en-US" altLang="ko-KR" smtClean="0"/>
          </a:p>
          <a:p>
            <a:pPr marL="342900" indent="-342900"/>
            <a:r>
              <a:rPr lang="ko-KR" altLang="en-US" smtClean="0"/>
              <a:t>등 고려하고 선택해야 할 것들이 많다</a:t>
            </a:r>
            <a:r>
              <a:rPr lang="en-US" altLang="ko-KR" smtClean="0"/>
              <a:t>.</a:t>
            </a:r>
          </a:p>
          <a:p>
            <a:pPr marL="342900" indent="-342900"/>
            <a:r>
              <a:rPr lang="ko-KR" altLang="en-US" smtClean="0"/>
              <a:t>이를 도와주고자 기획한 것이 </a:t>
            </a:r>
            <a:r>
              <a:rPr lang="en-US" altLang="ko-KR" smtClean="0"/>
              <a:t>‘</a:t>
            </a:r>
            <a:r>
              <a:rPr lang="ko-KR" altLang="en-US" smtClean="0"/>
              <a:t>여행 어때</a:t>
            </a:r>
            <a:r>
              <a:rPr lang="en-US" altLang="ko-KR" smtClean="0"/>
              <a:t>’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</a:p>
          <a:p>
            <a:pPr marL="342900" indent="-342900"/>
            <a:r>
              <a:rPr lang="ko-KR" altLang="en-US" smtClean="0"/>
              <a:t>여행지 추천및 이용자들간의 정보교류 그리고 함께할</a:t>
            </a:r>
            <a:endParaRPr lang="en-US" altLang="ko-KR" smtClean="0"/>
          </a:p>
          <a:p>
            <a:pPr marL="342900" indent="-342900"/>
            <a:r>
              <a:rPr lang="ko-KR" altLang="en-US" smtClean="0"/>
              <a:t>동행자를 결정해서 즐거운 여행에 공헌 할 것이다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25AC6-ACF5-4F7F-AD3D-C1ED8AD40A9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플래임 워크는</a:t>
            </a:r>
            <a:r>
              <a:rPr lang="ko-KR" altLang="en-US" baseline="0" smtClean="0"/>
              <a:t> 우선 포함 하지 않고 비슷한 형태로 모양만 잡았다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사용된 언어와 툴은 정확히 모르겠고</a:t>
            </a:r>
            <a:r>
              <a:rPr lang="en-US" altLang="ko-KR" baseline="0" smtClean="0"/>
              <a:t>…</a:t>
            </a:r>
          </a:p>
          <a:p>
            <a:r>
              <a:rPr lang="ko-KR" altLang="en-US" baseline="0" smtClean="0"/>
              <a:t>우선 이는 비워 두고 추가하는 형태로 진행하면 좋겠다</a:t>
            </a:r>
            <a:r>
              <a:rPr lang="en-US" altLang="ko-KR" baseline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25AC6-ACF5-4F7F-AD3D-C1ED8AD40A9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smtClean="0"/>
              <a:t>초기 요구사항은 다음과 같다</a:t>
            </a:r>
            <a:r>
              <a:rPr lang="en-US" altLang="ko-KR" baseline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25AC6-ACF5-4F7F-AD3D-C1ED8AD40A9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완료된 요구사항은</a:t>
            </a:r>
            <a:endParaRPr lang="en-US" altLang="ko-KR" smtClean="0"/>
          </a:p>
          <a:p>
            <a:r>
              <a:rPr lang="ko-KR" altLang="en-US" smtClean="0"/>
              <a:t>초기요구사항에서 </a:t>
            </a:r>
            <a:r>
              <a:rPr lang="en-US" altLang="ko-KR" smtClean="0"/>
              <a:t>‘</a:t>
            </a:r>
            <a:r>
              <a:rPr lang="ko-KR" altLang="en-US" smtClean="0"/>
              <a:t>수정 및 삭제</a:t>
            </a:r>
            <a:r>
              <a:rPr lang="en-US" altLang="ko-KR" smtClean="0"/>
              <a:t>’</a:t>
            </a:r>
            <a:r>
              <a:rPr lang="ko-KR" altLang="en-US" smtClean="0"/>
              <a:t>기능을 지우고</a:t>
            </a:r>
            <a:endParaRPr lang="en-US" altLang="ko-KR" smtClean="0"/>
          </a:p>
          <a:p>
            <a:r>
              <a:rPr lang="ko-KR" altLang="en-US" smtClean="0"/>
              <a:t>동행자 탐색을 위해 카카오 오픈체팅방 대신 </a:t>
            </a:r>
            <a:r>
              <a:rPr lang="en-US" altLang="ko-KR" smtClean="0"/>
              <a:t>app</a:t>
            </a:r>
            <a:r>
              <a:rPr lang="ko-KR" altLang="en-US" smtClean="0"/>
              <a:t>내의 게시판으로 댓들을 주고 받으며 소통을 한다</a:t>
            </a:r>
            <a:r>
              <a:rPr lang="en-US" altLang="ko-KR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25AC6-ACF5-4F7F-AD3D-C1ED8AD40A9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endParaRPr lang="ko-KR" altLang="en-US" sz="1200" kern="1200" spc="-150" dirty="0">
              <a:solidFill>
                <a:schemeClr val="bg1"/>
              </a:solidFill>
              <a:latin typeface="+mn-lt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25AC6-ACF5-4F7F-AD3D-C1ED8AD40A9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Use</a:t>
            </a:r>
            <a:r>
              <a:rPr lang="en-US" altLang="ko-KR" baseline="0" smtClean="0"/>
              <a:t> case</a:t>
            </a:r>
            <a:r>
              <a:rPr lang="ko-KR" altLang="en-US" baseline="0" smtClean="0"/>
              <a:t>로 작성한 프로그램 구조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수정이 필요하거나 적합하지 않을 경우 수정 요청 바람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25AC6-ACF5-4F7F-AD3D-C1ED8AD40A9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Use</a:t>
            </a:r>
            <a:r>
              <a:rPr lang="en-US" altLang="ko-KR" baseline="0" smtClean="0"/>
              <a:t> case</a:t>
            </a:r>
            <a:r>
              <a:rPr lang="ko-KR" altLang="en-US" baseline="0" smtClean="0"/>
              <a:t>로 작성한 프로그램 구조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수정이 필요하거나 적합하지 않을 경우 수정 요청 바람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25AC6-ACF5-4F7F-AD3D-C1ED8AD40A9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2020-7-1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041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2020-7-1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079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2020-7-1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427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2020-7-1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808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2020-7-1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620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2020-7-1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489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2020-7-1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749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2020-7-1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159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2020-7-1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22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2020-7-1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2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2020-7-1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239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2020-7-1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644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/>
          <p:nvPr/>
        </p:nvSpPr>
        <p:spPr>
          <a:xfrm rot="2940000">
            <a:off x="3917118" y="-1842358"/>
            <a:ext cx="971910" cy="8580557"/>
          </a:xfrm>
          <a:custGeom>
            <a:avLst/>
            <a:gdLst>
              <a:gd name="connsiteX0" fmla="*/ 9825 w 971910"/>
              <a:gd name="connsiteY0" fmla="*/ 7364465 h 8580557"/>
              <a:gd name="connsiteX1" fmla="*/ 28917 w 971910"/>
              <a:gd name="connsiteY1" fmla="*/ 7356557 h 8580557"/>
              <a:gd name="connsiteX2" fmla="*/ 48009 w 971910"/>
              <a:gd name="connsiteY2" fmla="*/ 7364465 h 8580557"/>
              <a:gd name="connsiteX3" fmla="*/ 53867 w 971910"/>
              <a:gd name="connsiteY3" fmla="*/ 7378607 h 8580557"/>
              <a:gd name="connsiteX4" fmla="*/ 53867 w 971910"/>
              <a:gd name="connsiteY4" fmla="*/ 8558508 h 8580557"/>
              <a:gd name="connsiteX5" fmla="*/ 48009 w 971910"/>
              <a:gd name="connsiteY5" fmla="*/ 8572649 h 8580557"/>
              <a:gd name="connsiteX6" fmla="*/ 28917 w 971910"/>
              <a:gd name="connsiteY6" fmla="*/ 8580557 h 8580557"/>
              <a:gd name="connsiteX7" fmla="*/ 1917 w 971910"/>
              <a:gd name="connsiteY7" fmla="*/ 8553557 h 8580557"/>
              <a:gd name="connsiteX8" fmla="*/ 1917 w 971910"/>
              <a:gd name="connsiteY8" fmla="*/ 7383558 h 8580557"/>
              <a:gd name="connsiteX9" fmla="*/ 9825 w 971910"/>
              <a:gd name="connsiteY9" fmla="*/ 7364465 h 8580557"/>
              <a:gd name="connsiteX10" fmla="*/ 0 w 971910"/>
              <a:gd name="connsiteY10" fmla="*/ 1118055 h 8580557"/>
              <a:gd name="connsiteX11" fmla="*/ 971910 w 971910"/>
              <a:gd name="connsiteY11" fmla="*/ 0 h 8580557"/>
              <a:gd name="connsiteX12" fmla="*/ 971909 w 971910"/>
              <a:gd name="connsiteY12" fmla="*/ 5542558 h 8580557"/>
              <a:gd name="connsiteX13" fmla="*/ 964453 w 971910"/>
              <a:gd name="connsiteY13" fmla="*/ 5505622 h 8580557"/>
              <a:gd name="connsiteX14" fmla="*/ 802087 w 971910"/>
              <a:gd name="connsiteY14" fmla="*/ 5397999 h 8580557"/>
              <a:gd name="connsiteX15" fmla="*/ 625874 w 971910"/>
              <a:gd name="connsiteY15" fmla="*/ 5574212 h 8580557"/>
              <a:gd name="connsiteX16" fmla="*/ 625874 w 971910"/>
              <a:gd name="connsiteY16" fmla="*/ 6668786 h 8580557"/>
              <a:gd name="connsiteX17" fmla="*/ 614776 w 971910"/>
              <a:gd name="connsiteY17" fmla="*/ 6695580 h 8580557"/>
              <a:gd name="connsiteX18" fmla="*/ 576592 w 971910"/>
              <a:gd name="connsiteY18" fmla="*/ 6711396 h 8580557"/>
              <a:gd name="connsiteX19" fmla="*/ 522592 w 971910"/>
              <a:gd name="connsiteY19" fmla="*/ 6657396 h 8580557"/>
              <a:gd name="connsiteX20" fmla="*/ 522592 w 971910"/>
              <a:gd name="connsiteY20" fmla="*/ 6601274 h 8580557"/>
              <a:gd name="connsiteX21" fmla="*/ 522265 w 971910"/>
              <a:gd name="connsiteY21" fmla="*/ 6601274 h 8580557"/>
              <a:gd name="connsiteX22" fmla="*/ 522265 w 971910"/>
              <a:gd name="connsiteY22" fmla="*/ 6059203 h 8580557"/>
              <a:gd name="connsiteX23" fmla="*/ 432265 w 971910"/>
              <a:gd name="connsiteY23" fmla="*/ 5969203 h 8580557"/>
              <a:gd name="connsiteX24" fmla="*/ 342265 w 971910"/>
              <a:gd name="connsiteY24" fmla="*/ 6059203 h 8580557"/>
              <a:gd name="connsiteX25" fmla="*/ 342265 w 971910"/>
              <a:gd name="connsiteY25" fmla="*/ 8035783 h 8580557"/>
              <a:gd name="connsiteX26" fmla="*/ 327599 w 971910"/>
              <a:gd name="connsiteY26" fmla="*/ 8071189 h 8580557"/>
              <a:gd name="connsiteX27" fmla="*/ 289415 w 971910"/>
              <a:gd name="connsiteY27" fmla="*/ 8087005 h 8580557"/>
              <a:gd name="connsiteX28" fmla="*/ 235415 w 971910"/>
              <a:gd name="connsiteY28" fmla="*/ 8033005 h 8580557"/>
              <a:gd name="connsiteX29" fmla="*/ 235415 w 971910"/>
              <a:gd name="connsiteY29" fmla="*/ 6601275 h 8580557"/>
              <a:gd name="connsiteX30" fmla="*/ 233866 w 971910"/>
              <a:gd name="connsiteY30" fmla="*/ 6601274 h 8580557"/>
              <a:gd name="connsiteX31" fmla="*/ 233867 w 971910"/>
              <a:gd name="connsiteY31" fmla="*/ 4940285 h 8580557"/>
              <a:gd name="connsiteX32" fmla="*/ 143867 w 971910"/>
              <a:gd name="connsiteY32" fmla="*/ 4850284 h 8580557"/>
              <a:gd name="connsiteX33" fmla="*/ 53867 w 971910"/>
              <a:gd name="connsiteY33" fmla="*/ 4940285 h 8580557"/>
              <a:gd name="connsiteX34" fmla="*/ 53867 w 971910"/>
              <a:gd name="connsiteY34" fmla="*/ 6623210 h 8580557"/>
              <a:gd name="connsiteX35" fmla="*/ 47257 w 971910"/>
              <a:gd name="connsiteY35" fmla="*/ 6639167 h 8580557"/>
              <a:gd name="connsiteX36" fmla="*/ 28165 w 971910"/>
              <a:gd name="connsiteY36" fmla="*/ 6647075 h 8580557"/>
              <a:gd name="connsiteX37" fmla="*/ 1165 w 971910"/>
              <a:gd name="connsiteY37" fmla="*/ 6620075 h 8580557"/>
              <a:gd name="connsiteX38" fmla="*/ 1165 w 971910"/>
              <a:gd name="connsiteY38" fmla="*/ 6601274 h 8580557"/>
              <a:gd name="connsiteX39" fmla="*/ 0 w 971910"/>
              <a:gd name="connsiteY39" fmla="*/ 6601274 h 8580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71910" h="8580557">
                <a:moveTo>
                  <a:pt x="9825" y="7364465"/>
                </a:moveTo>
                <a:cubicBezTo>
                  <a:pt x="14711" y="7359579"/>
                  <a:pt x="21461" y="7356557"/>
                  <a:pt x="28917" y="7356557"/>
                </a:cubicBezTo>
                <a:cubicBezTo>
                  <a:pt x="36373" y="7356557"/>
                  <a:pt x="43123" y="7359579"/>
                  <a:pt x="48009" y="7364465"/>
                </a:cubicBezTo>
                <a:lnTo>
                  <a:pt x="53867" y="7378607"/>
                </a:lnTo>
                <a:lnTo>
                  <a:pt x="53867" y="8558508"/>
                </a:lnTo>
                <a:lnTo>
                  <a:pt x="48009" y="8572649"/>
                </a:lnTo>
                <a:cubicBezTo>
                  <a:pt x="43123" y="8577535"/>
                  <a:pt x="36373" y="8580557"/>
                  <a:pt x="28917" y="8580557"/>
                </a:cubicBezTo>
                <a:cubicBezTo>
                  <a:pt x="14005" y="8580557"/>
                  <a:pt x="1917" y="8568469"/>
                  <a:pt x="1917" y="8553557"/>
                </a:cubicBezTo>
                <a:lnTo>
                  <a:pt x="1917" y="7383558"/>
                </a:lnTo>
                <a:cubicBezTo>
                  <a:pt x="1917" y="7376101"/>
                  <a:pt x="4939" y="7369351"/>
                  <a:pt x="9825" y="7364465"/>
                </a:cubicBezTo>
                <a:close/>
                <a:moveTo>
                  <a:pt x="0" y="1118055"/>
                </a:moveTo>
                <a:lnTo>
                  <a:pt x="971910" y="0"/>
                </a:lnTo>
                <a:lnTo>
                  <a:pt x="971909" y="5542558"/>
                </a:lnTo>
                <a:lnTo>
                  <a:pt x="964453" y="5505622"/>
                </a:lnTo>
                <a:cubicBezTo>
                  <a:pt x="937702" y="5442376"/>
                  <a:pt x="875077" y="5397999"/>
                  <a:pt x="802087" y="5397999"/>
                </a:cubicBezTo>
                <a:cubicBezTo>
                  <a:pt x="704767" y="5397999"/>
                  <a:pt x="625874" y="5476892"/>
                  <a:pt x="625874" y="5574212"/>
                </a:cubicBezTo>
                <a:lnTo>
                  <a:pt x="625874" y="6668786"/>
                </a:lnTo>
                <a:lnTo>
                  <a:pt x="614776" y="6695580"/>
                </a:lnTo>
                <a:cubicBezTo>
                  <a:pt x="605004" y="6705352"/>
                  <a:pt x="591504" y="6711396"/>
                  <a:pt x="576592" y="6711396"/>
                </a:cubicBezTo>
                <a:cubicBezTo>
                  <a:pt x="546769" y="6711396"/>
                  <a:pt x="522592" y="6687219"/>
                  <a:pt x="522592" y="6657396"/>
                </a:cubicBezTo>
                <a:lnTo>
                  <a:pt x="522592" y="6601274"/>
                </a:lnTo>
                <a:lnTo>
                  <a:pt x="522265" y="6601274"/>
                </a:lnTo>
                <a:lnTo>
                  <a:pt x="522265" y="6059203"/>
                </a:lnTo>
                <a:cubicBezTo>
                  <a:pt x="522265" y="6009497"/>
                  <a:pt x="481971" y="5969203"/>
                  <a:pt x="432265" y="5969203"/>
                </a:cubicBezTo>
                <a:cubicBezTo>
                  <a:pt x="382559" y="5969203"/>
                  <a:pt x="342265" y="6009497"/>
                  <a:pt x="342265" y="6059203"/>
                </a:cubicBezTo>
                <a:lnTo>
                  <a:pt x="342265" y="8035783"/>
                </a:lnTo>
                <a:lnTo>
                  <a:pt x="327599" y="8071189"/>
                </a:lnTo>
                <a:cubicBezTo>
                  <a:pt x="317827" y="8080961"/>
                  <a:pt x="304327" y="8087005"/>
                  <a:pt x="289415" y="8087005"/>
                </a:cubicBezTo>
                <a:cubicBezTo>
                  <a:pt x="259592" y="8087005"/>
                  <a:pt x="235415" y="8062828"/>
                  <a:pt x="235415" y="8033005"/>
                </a:cubicBezTo>
                <a:lnTo>
                  <a:pt x="235415" y="6601275"/>
                </a:lnTo>
                <a:lnTo>
                  <a:pt x="233866" y="6601274"/>
                </a:lnTo>
                <a:lnTo>
                  <a:pt x="233867" y="4940285"/>
                </a:lnTo>
                <a:cubicBezTo>
                  <a:pt x="233867" y="4890578"/>
                  <a:pt x="193573" y="4850285"/>
                  <a:pt x="143867" y="4850284"/>
                </a:cubicBezTo>
                <a:cubicBezTo>
                  <a:pt x="94161" y="4850284"/>
                  <a:pt x="53867" y="4890578"/>
                  <a:pt x="53867" y="4940285"/>
                </a:cubicBezTo>
                <a:lnTo>
                  <a:pt x="53867" y="6623210"/>
                </a:lnTo>
                <a:lnTo>
                  <a:pt x="47257" y="6639167"/>
                </a:lnTo>
                <a:cubicBezTo>
                  <a:pt x="42371" y="6644053"/>
                  <a:pt x="35621" y="6647075"/>
                  <a:pt x="28165" y="6647075"/>
                </a:cubicBezTo>
                <a:cubicBezTo>
                  <a:pt x="13253" y="6647075"/>
                  <a:pt x="1165" y="6634987"/>
                  <a:pt x="1165" y="6620075"/>
                </a:cubicBezTo>
                <a:lnTo>
                  <a:pt x="1165" y="6601274"/>
                </a:lnTo>
                <a:lnTo>
                  <a:pt x="0" y="6601274"/>
                </a:lnTo>
                <a:close/>
              </a:path>
            </a:pathLst>
          </a:custGeom>
          <a:solidFill>
            <a:srgbClr val="00B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 rot="2940000">
            <a:off x="4487733" y="-931641"/>
            <a:ext cx="662569" cy="3874964"/>
          </a:xfrm>
          <a:custGeom>
            <a:avLst/>
            <a:gdLst>
              <a:gd name="connsiteX0" fmla="*/ 8298 w 820808"/>
              <a:gd name="connsiteY0" fmla="*/ 3595264 h 4622291"/>
              <a:gd name="connsiteX1" fmla="*/ 24421 w 820808"/>
              <a:gd name="connsiteY1" fmla="*/ 3588585 h 4622291"/>
              <a:gd name="connsiteX2" fmla="*/ 40545 w 820808"/>
              <a:gd name="connsiteY2" fmla="*/ 3595264 h 4622291"/>
              <a:gd name="connsiteX3" fmla="*/ 45493 w 820808"/>
              <a:gd name="connsiteY3" fmla="*/ 3607207 h 4622291"/>
              <a:gd name="connsiteX4" fmla="*/ 45493 w 820808"/>
              <a:gd name="connsiteY4" fmla="*/ 4603670 h 4622291"/>
              <a:gd name="connsiteX5" fmla="*/ 40545 w 820808"/>
              <a:gd name="connsiteY5" fmla="*/ 4615612 h 4622291"/>
              <a:gd name="connsiteX6" fmla="*/ 24421 w 820808"/>
              <a:gd name="connsiteY6" fmla="*/ 4622291 h 4622291"/>
              <a:gd name="connsiteX7" fmla="*/ 1619 w 820808"/>
              <a:gd name="connsiteY7" fmla="*/ 4599489 h 4622291"/>
              <a:gd name="connsiteX8" fmla="*/ 1619 w 820808"/>
              <a:gd name="connsiteY8" fmla="*/ 3611388 h 4622291"/>
              <a:gd name="connsiteX9" fmla="*/ 8298 w 820808"/>
              <a:gd name="connsiteY9" fmla="*/ 3595264 h 4622291"/>
              <a:gd name="connsiteX10" fmla="*/ 0 w 820808"/>
              <a:gd name="connsiteY10" fmla="*/ 944231 h 4622291"/>
              <a:gd name="connsiteX11" fmla="*/ 820808 w 820808"/>
              <a:gd name="connsiteY11" fmla="*/ 0 h 4622291"/>
              <a:gd name="connsiteX12" fmla="*/ 820808 w 820808"/>
              <a:gd name="connsiteY12" fmla="*/ 2056607 h 4622291"/>
              <a:gd name="connsiteX13" fmla="*/ 814510 w 820808"/>
              <a:gd name="connsiteY13" fmla="*/ 2025414 h 4622291"/>
              <a:gd name="connsiteX14" fmla="*/ 677387 w 820808"/>
              <a:gd name="connsiteY14" fmla="*/ 1934523 h 4622291"/>
              <a:gd name="connsiteX15" fmla="*/ 528570 w 820808"/>
              <a:gd name="connsiteY15" fmla="*/ 2083340 h 4622291"/>
              <a:gd name="connsiteX16" fmla="*/ 528570 w 820808"/>
              <a:gd name="connsiteY16" fmla="*/ 3007742 h 4622291"/>
              <a:gd name="connsiteX17" fmla="*/ 519197 w 820808"/>
              <a:gd name="connsiteY17" fmla="*/ 3030370 h 4622291"/>
              <a:gd name="connsiteX18" fmla="*/ 486950 w 820808"/>
              <a:gd name="connsiteY18" fmla="*/ 3043727 h 4622291"/>
              <a:gd name="connsiteX19" fmla="*/ 441345 w 820808"/>
              <a:gd name="connsiteY19" fmla="*/ 2998122 h 4622291"/>
              <a:gd name="connsiteX20" fmla="*/ 441345 w 820808"/>
              <a:gd name="connsiteY20" fmla="*/ 2950726 h 4622291"/>
              <a:gd name="connsiteX21" fmla="*/ 441069 w 820808"/>
              <a:gd name="connsiteY21" fmla="*/ 2950726 h 4622291"/>
              <a:gd name="connsiteX22" fmla="*/ 441069 w 820808"/>
              <a:gd name="connsiteY22" fmla="*/ 2492930 h 4622291"/>
              <a:gd name="connsiteX23" fmla="*/ 365061 w 820808"/>
              <a:gd name="connsiteY23" fmla="*/ 2416922 h 4622291"/>
              <a:gd name="connsiteX24" fmla="*/ 289054 w 820808"/>
              <a:gd name="connsiteY24" fmla="*/ 2492930 h 4622291"/>
              <a:gd name="connsiteX25" fmla="*/ 289054 w 820808"/>
              <a:gd name="connsiteY25" fmla="*/ 4162212 h 4622291"/>
              <a:gd name="connsiteX26" fmla="*/ 276668 w 820808"/>
              <a:gd name="connsiteY26" fmla="*/ 4192114 h 4622291"/>
              <a:gd name="connsiteX27" fmla="*/ 244420 w 820808"/>
              <a:gd name="connsiteY27" fmla="*/ 4205471 h 4622291"/>
              <a:gd name="connsiteX28" fmla="*/ 198815 w 820808"/>
              <a:gd name="connsiteY28" fmla="*/ 4159866 h 4622291"/>
              <a:gd name="connsiteX29" fmla="*/ 198815 w 820808"/>
              <a:gd name="connsiteY29" fmla="*/ 2950726 h 4622291"/>
              <a:gd name="connsiteX30" fmla="*/ 197507 w 820808"/>
              <a:gd name="connsiteY30" fmla="*/ 2950726 h 4622291"/>
              <a:gd name="connsiteX31" fmla="*/ 197508 w 820808"/>
              <a:gd name="connsiteY31" fmla="*/ 1547969 h 4622291"/>
              <a:gd name="connsiteX32" fmla="*/ 121500 w 820808"/>
              <a:gd name="connsiteY32" fmla="*/ 1471960 h 4622291"/>
              <a:gd name="connsiteX33" fmla="*/ 45492 w 820808"/>
              <a:gd name="connsiteY33" fmla="*/ 1547969 h 4622291"/>
              <a:gd name="connsiteX34" fmla="*/ 45492 w 820808"/>
              <a:gd name="connsiteY34" fmla="*/ 2969251 h 4622291"/>
              <a:gd name="connsiteX35" fmla="*/ 39910 w 820808"/>
              <a:gd name="connsiteY35" fmla="*/ 2982727 h 4622291"/>
              <a:gd name="connsiteX36" fmla="*/ 23786 w 820808"/>
              <a:gd name="connsiteY36" fmla="*/ 2989406 h 4622291"/>
              <a:gd name="connsiteX37" fmla="*/ 984 w 820808"/>
              <a:gd name="connsiteY37" fmla="*/ 2966603 h 4622291"/>
              <a:gd name="connsiteX38" fmla="*/ 984 w 820808"/>
              <a:gd name="connsiteY38" fmla="*/ 2950726 h 4622291"/>
              <a:gd name="connsiteX39" fmla="*/ 0 w 820808"/>
              <a:gd name="connsiteY39" fmla="*/ 2950726 h 462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20808" h="4622291">
                <a:moveTo>
                  <a:pt x="8298" y="3595264"/>
                </a:moveTo>
                <a:cubicBezTo>
                  <a:pt x="12424" y="3591138"/>
                  <a:pt x="18124" y="3588585"/>
                  <a:pt x="24421" y="3588585"/>
                </a:cubicBezTo>
                <a:cubicBezTo>
                  <a:pt x="30718" y="3588585"/>
                  <a:pt x="36419" y="3591138"/>
                  <a:pt x="40545" y="3595264"/>
                </a:cubicBezTo>
                <a:lnTo>
                  <a:pt x="45493" y="3607207"/>
                </a:lnTo>
                <a:lnTo>
                  <a:pt x="45493" y="4603670"/>
                </a:lnTo>
                <a:lnTo>
                  <a:pt x="40545" y="4615612"/>
                </a:lnTo>
                <a:cubicBezTo>
                  <a:pt x="36419" y="4619739"/>
                  <a:pt x="30718" y="4622291"/>
                  <a:pt x="24421" y="4622291"/>
                </a:cubicBezTo>
                <a:cubicBezTo>
                  <a:pt x="11828" y="4622291"/>
                  <a:pt x="1619" y="4612083"/>
                  <a:pt x="1619" y="4599489"/>
                </a:cubicBezTo>
                <a:lnTo>
                  <a:pt x="1619" y="3611388"/>
                </a:lnTo>
                <a:cubicBezTo>
                  <a:pt x="1619" y="3605091"/>
                  <a:pt x="4171" y="3599390"/>
                  <a:pt x="8298" y="3595264"/>
                </a:cubicBezTo>
                <a:close/>
                <a:moveTo>
                  <a:pt x="0" y="944231"/>
                </a:moveTo>
                <a:lnTo>
                  <a:pt x="820808" y="0"/>
                </a:lnTo>
                <a:lnTo>
                  <a:pt x="820808" y="2056607"/>
                </a:lnTo>
                <a:lnTo>
                  <a:pt x="814510" y="2025414"/>
                </a:lnTo>
                <a:cubicBezTo>
                  <a:pt x="791918" y="1972000"/>
                  <a:pt x="739030" y="1934523"/>
                  <a:pt x="677387" y="1934523"/>
                </a:cubicBezTo>
                <a:cubicBezTo>
                  <a:pt x="595198" y="1934523"/>
                  <a:pt x="528570" y="2001150"/>
                  <a:pt x="528570" y="2083340"/>
                </a:cubicBezTo>
                <a:lnTo>
                  <a:pt x="528570" y="3007742"/>
                </a:lnTo>
                <a:lnTo>
                  <a:pt x="519197" y="3030370"/>
                </a:lnTo>
                <a:cubicBezTo>
                  <a:pt x="510945" y="3038623"/>
                  <a:pt x="499544" y="3043726"/>
                  <a:pt x="486950" y="3043727"/>
                </a:cubicBezTo>
                <a:cubicBezTo>
                  <a:pt x="461763" y="3043727"/>
                  <a:pt x="441345" y="3023309"/>
                  <a:pt x="441345" y="2998122"/>
                </a:cubicBezTo>
                <a:lnTo>
                  <a:pt x="441345" y="2950726"/>
                </a:lnTo>
                <a:lnTo>
                  <a:pt x="441069" y="2950726"/>
                </a:lnTo>
                <a:lnTo>
                  <a:pt x="441069" y="2492930"/>
                </a:lnTo>
                <a:cubicBezTo>
                  <a:pt x="441069" y="2450952"/>
                  <a:pt x="407039" y="2416922"/>
                  <a:pt x="365061" y="2416922"/>
                </a:cubicBezTo>
                <a:cubicBezTo>
                  <a:pt x="323083" y="2416922"/>
                  <a:pt x="289053" y="2450952"/>
                  <a:pt x="289054" y="2492930"/>
                </a:cubicBezTo>
                <a:lnTo>
                  <a:pt x="289054" y="4162212"/>
                </a:lnTo>
                <a:lnTo>
                  <a:pt x="276668" y="4192114"/>
                </a:lnTo>
                <a:cubicBezTo>
                  <a:pt x="268415" y="4200367"/>
                  <a:pt x="257014" y="4205471"/>
                  <a:pt x="244420" y="4205471"/>
                </a:cubicBezTo>
                <a:cubicBezTo>
                  <a:pt x="219233" y="4205471"/>
                  <a:pt x="198815" y="4185053"/>
                  <a:pt x="198815" y="4159866"/>
                </a:cubicBezTo>
                <a:lnTo>
                  <a:pt x="198815" y="2950726"/>
                </a:lnTo>
                <a:lnTo>
                  <a:pt x="197507" y="2950726"/>
                </a:lnTo>
                <a:lnTo>
                  <a:pt x="197508" y="1547969"/>
                </a:lnTo>
                <a:cubicBezTo>
                  <a:pt x="197508" y="1505990"/>
                  <a:pt x="163478" y="1471961"/>
                  <a:pt x="121500" y="1471960"/>
                </a:cubicBezTo>
                <a:cubicBezTo>
                  <a:pt x="79522" y="1471960"/>
                  <a:pt x="45492" y="1505990"/>
                  <a:pt x="45492" y="1547969"/>
                </a:cubicBezTo>
                <a:lnTo>
                  <a:pt x="45492" y="2969251"/>
                </a:lnTo>
                <a:lnTo>
                  <a:pt x="39910" y="2982727"/>
                </a:lnTo>
                <a:cubicBezTo>
                  <a:pt x="35784" y="2986854"/>
                  <a:pt x="30083" y="2989406"/>
                  <a:pt x="23786" y="2989406"/>
                </a:cubicBezTo>
                <a:cubicBezTo>
                  <a:pt x="11193" y="2989406"/>
                  <a:pt x="984" y="2979197"/>
                  <a:pt x="984" y="2966603"/>
                </a:cubicBezTo>
                <a:lnTo>
                  <a:pt x="984" y="2950726"/>
                </a:lnTo>
                <a:lnTo>
                  <a:pt x="0" y="2950726"/>
                </a:lnTo>
                <a:close/>
              </a:path>
            </a:pathLst>
          </a:custGeom>
          <a:solidFill>
            <a:srgbClr val="4EE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 rot="2940000">
            <a:off x="4709346" y="-386593"/>
            <a:ext cx="531337" cy="986546"/>
          </a:xfrm>
          <a:custGeom>
            <a:avLst/>
            <a:gdLst>
              <a:gd name="connsiteX0" fmla="*/ 0 w 531337"/>
              <a:gd name="connsiteY0" fmla="*/ 611233 h 986546"/>
              <a:gd name="connsiteX1" fmla="*/ 531337 w 531337"/>
              <a:gd name="connsiteY1" fmla="*/ 0 h 986546"/>
              <a:gd name="connsiteX2" fmla="*/ 531337 w 531337"/>
              <a:gd name="connsiteY2" fmla="*/ 720877 h 986546"/>
              <a:gd name="connsiteX3" fmla="*/ 265668 w 531337"/>
              <a:gd name="connsiteY3" fmla="*/ 986546 h 986546"/>
              <a:gd name="connsiteX4" fmla="*/ 265669 w 531337"/>
              <a:gd name="connsiteY4" fmla="*/ 986545 h 986546"/>
              <a:gd name="connsiteX5" fmla="*/ 0 w 531337"/>
              <a:gd name="connsiteY5" fmla="*/ 720876 h 98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1337" h="986546">
                <a:moveTo>
                  <a:pt x="0" y="611233"/>
                </a:moveTo>
                <a:lnTo>
                  <a:pt x="531337" y="0"/>
                </a:lnTo>
                <a:lnTo>
                  <a:pt x="531337" y="720877"/>
                </a:lnTo>
                <a:cubicBezTo>
                  <a:pt x="531337" y="867602"/>
                  <a:pt x="412393" y="986546"/>
                  <a:pt x="265668" y="986546"/>
                </a:cubicBezTo>
                <a:lnTo>
                  <a:pt x="265669" y="986545"/>
                </a:lnTo>
                <a:cubicBezTo>
                  <a:pt x="118944" y="986545"/>
                  <a:pt x="0" y="867601"/>
                  <a:pt x="0" y="720876"/>
                </a:cubicBezTo>
                <a:close/>
              </a:path>
            </a:pathLst>
          </a:custGeom>
          <a:solidFill>
            <a:srgbClr val="00B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32360" y="-3845"/>
            <a:ext cx="12159640" cy="6861845"/>
          </a:xfrm>
          <a:custGeom>
            <a:avLst/>
            <a:gdLst>
              <a:gd name="connsiteX0" fmla="*/ 7906615 w 12159640"/>
              <a:gd name="connsiteY0" fmla="*/ 0 h 6861845"/>
              <a:gd name="connsiteX1" fmla="*/ 9024554 w 12159640"/>
              <a:gd name="connsiteY1" fmla="*/ 0 h 6861845"/>
              <a:gd name="connsiteX2" fmla="*/ 9245596 w 12159640"/>
              <a:gd name="connsiteY2" fmla="*/ 0 h 6861845"/>
              <a:gd name="connsiteX3" fmla="*/ 12159640 w 12159640"/>
              <a:gd name="connsiteY3" fmla="*/ 0 h 6861845"/>
              <a:gd name="connsiteX4" fmla="*/ 12159640 w 12159640"/>
              <a:gd name="connsiteY4" fmla="*/ 6858000 h 6861845"/>
              <a:gd name="connsiteX5" fmla="*/ 9245596 w 12159640"/>
              <a:gd name="connsiteY5" fmla="*/ 6858000 h 6861845"/>
              <a:gd name="connsiteX6" fmla="*/ 9245596 w 12159640"/>
              <a:gd name="connsiteY6" fmla="*/ 6861845 h 6861845"/>
              <a:gd name="connsiteX7" fmla="*/ 0 w 12159640"/>
              <a:gd name="connsiteY7" fmla="*/ 6861845 h 6861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59640" h="6861845">
                <a:moveTo>
                  <a:pt x="7906615" y="0"/>
                </a:moveTo>
                <a:lnTo>
                  <a:pt x="9024554" y="0"/>
                </a:lnTo>
                <a:lnTo>
                  <a:pt x="9245596" y="0"/>
                </a:lnTo>
                <a:lnTo>
                  <a:pt x="12159640" y="0"/>
                </a:lnTo>
                <a:lnTo>
                  <a:pt x="12159640" y="6858000"/>
                </a:lnTo>
                <a:lnTo>
                  <a:pt x="9245596" y="6858000"/>
                </a:lnTo>
                <a:lnTo>
                  <a:pt x="9245596" y="6861845"/>
                </a:lnTo>
                <a:lnTo>
                  <a:pt x="0" y="6861845"/>
                </a:lnTo>
                <a:close/>
              </a:path>
            </a:pathLst>
          </a:custGeom>
          <a:solidFill>
            <a:srgbClr val="004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101839" y="1173635"/>
            <a:ext cx="3731963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5400" b="1" i="1" kern="0" smtClean="0">
                <a:solidFill>
                  <a:srgbClr val="4EE9FF"/>
                </a:solidFill>
              </a:rPr>
              <a:t>여행 어때 </a:t>
            </a:r>
            <a:r>
              <a:rPr lang="en-US" altLang="ko-KR" sz="5400" b="1" i="1" kern="0" smtClean="0">
                <a:solidFill>
                  <a:srgbClr val="4EE9FF"/>
                </a:solidFill>
              </a:rPr>
              <a:t>!</a:t>
            </a:r>
          </a:p>
          <a:p>
            <a:pPr algn="r" latinLnBrk="0">
              <a:lnSpc>
                <a:spcPct val="150000"/>
              </a:lnSpc>
              <a:defRPr/>
            </a:pPr>
            <a:r>
              <a:rPr lang="ko-KR" altLang="en-US" sz="4400" b="1" i="1" kern="0" smtClean="0">
                <a:solidFill>
                  <a:prstClr val="white">
                    <a:lumMod val="95000"/>
                  </a:prstClr>
                </a:solidFill>
              </a:rPr>
              <a:t>최총 발표 </a:t>
            </a:r>
            <a:endParaRPr lang="en-US" altLang="ko-KR" sz="4400" b="1" i="1" kern="0" smtClean="0">
              <a:solidFill>
                <a:prstClr val="white">
                  <a:lumMod val="95000"/>
                </a:prstClr>
              </a:solidFill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ko-KR" altLang="en-US" sz="1400" kern="0" smtClean="0">
                <a:solidFill>
                  <a:prstClr val="white">
                    <a:lumMod val="95000"/>
                  </a:prstClr>
                </a:solidFill>
              </a:rPr>
              <a:t>소프트웨어공학</a:t>
            </a:r>
            <a:endParaRPr lang="en-US" altLang="ko-KR" sz="1400" kern="0" smtClean="0">
              <a:solidFill>
                <a:prstClr val="white">
                  <a:lumMod val="95000"/>
                </a:prstClr>
              </a:solidFill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ko-KR" altLang="en-US" sz="1400" kern="0" smtClean="0">
                <a:solidFill>
                  <a:prstClr val="white">
                    <a:lumMod val="95000"/>
                  </a:prstClr>
                </a:solidFill>
              </a:rPr>
              <a:t>팀 </a:t>
            </a:r>
            <a:r>
              <a:rPr lang="en-US" altLang="ko-KR" sz="1400" kern="0" smtClean="0">
                <a:solidFill>
                  <a:prstClr val="white">
                    <a:lumMod val="95000"/>
                  </a:prstClr>
                </a:solidFill>
              </a:rPr>
              <a:t>: </a:t>
            </a:r>
            <a:r>
              <a:rPr lang="ko-KR" altLang="en-US" sz="1400" kern="0" smtClean="0">
                <a:solidFill>
                  <a:prstClr val="white">
                    <a:lumMod val="95000"/>
                  </a:prstClr>
                </a:solidFill>
              </a:rPr>
              <a:t>수수꽃다리</a:t>
            </a:r>
            <a:endParaRPr lang="en-US" altLang="ko-KR" sz="1400" kern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E21B29-E003-429E-B2CC-1AC3482ADEBE}"/>
              </a:ext>
            </a:extLst>
          </p:cNvPr>
          <p:cNvSpPr txBox="1"/>
          <p:nvPr/>
        </p:nvSpPr>
        <p:spPr>
          <a:xfrm>
            <a:off x="5685048" y="4263365"/>
            <a:ext cx="6199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                          </a:t>
            </a:r>
            <a:r>
              <a:rPr lang="en-US" altLang="ko-KR">
                <a:solidFill>
                  <a:schemeClr val="bg1"/>
                </a:solidFill>
              </a:rPr>
              <a:t>( </a:t>
            </a: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김승열</a:t>
            </a:r>
            <a:r>
              <a:rPr lang="en-US" altLang="ko-KR" dirty="0">
                <a:solidFill>
                  <a:schemeClr val="bg1"/>
                </a:solidFill>
              </a:rPr>
              <a:t> – 2015118566	  </a:t>
            </a:r>
            <a:r>
              <a:rPr lang="ko-KR" altLang="en-US" dirty="0">
                <a:solidFill>
                  <a:schemeClr val="bg1"/>
                </a:solidFill>
              </a:rPr>
              <a:t>김현규</a:t>
            </a:r>
            <a:r>
              <a:rPr lang="en-US" altLang="ko-KR" dirty="0">
                <a:solidFill>
                  <a:schemeClr val="bg1"/>
                </a:solidFill>
              </a:rPr>
              <a:t> – 2018117524</a:t>
            </a:r>
            <a:r>
              <a:rPr lang="ko-KR" altLang="en-US" dirty="0">
                <a:solidFill>
                  <a:schemeClr val="bg1"/>
                </a:solidFill>
              </a:rPr>
              <a:t/>
            </a:r>
            <a:br>
              <a:rPr lang="ko-KR" altLang="en-US" dirty="0">
                <a:solidFill>
                  <a:schemeClr val="bg1"/>
                </a:solidFill>
              </a:rPr>
            </a:br>
            <a:r>
              <a:rPr lang="ko-KR" altLang="en-US" dirty="0" err="1">
                <a:solidFill>
                  <a:schemeClr val="bg1"/>
                </a:solidFill>
              </a:rPr>
              <a:t>서영빈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– 2016110123	  </a:t>
            </a:r>
            <a:r>
              <a:rPr lang="ko-KR" altLang="en-US" dirty="0">
                <a:solidFill>
                  <a:schemeClr val="bg1"/>
                </a:solidFill>
              </a:rPr>
              <a:t>이진</a:t>
            </a:r>
            <a:r>
              <a:rPr lang="en-US" altLang="ko-KR" dirty="0">
                <a:solidFill>
                  <a:schemeClr val="bg1"/>
                </a:solidFill>
              </a:rPr>
              <a:t>    – 2018114468</a:t>
            </a:r>
            <a:r>
              <a:rPr lang="ko-KR" altLang="en-US" dirty="0">
                <a:solidFill>
                  <a:schemeClr val="bg1"/>
                </a:solidFill>
              </a:rPr>
              <a:t/>
            </a:r>
            <a:br>
              <a:rPr lang="ko-KR" altLang="en-US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고상민 </a:t>
            </a:r>
            <a:r>
              <a:rPr lang="en-US" altLang="ko-KR" dirty="0">
                <a:solidFill>
                  <a:schemeClr val="bg1"/>
                </a:solidFill>
              </a:rPr>
              <a:t>– 2014118003	  </a:t>
            </a:r>
            <a:r>
              <a:rPr lang="ko-KR" altLang="en-US" dirty="0">
                <a:solidFill>
                  <a:schemeClr val="bg1"/>
                </a:solidFill>
              </a:rPr>
              <a:t>이석희</a:t>
            </a:r>
            <a:r>
              <a:rPr lang="en-US" altLang="ko-KR" dirty="0">
                <a:solidFill>
                  <a:schemeClr val="bg1"/>
                </a:solidFill>
              </a:rPr>
              <a:t> – 2018117750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Picture 3" descr="C:\Users\asz71\Downloads\제목 없음1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212640" cy="29565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2330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0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V="1">
            <a:off x="-1" y="-1"/>
            <a:ext cx="2455595" cy="211455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411" y="-48530"/>
            <a:ext cx="2634725" cy="944642"/>
            <a:chOff x="112795" y="-142555"/>
            <a:chExt cx="8580553" cy="3076430"/>
          </a:xfrm>
        </p:grpSpPr>
        <p:sp>
          <p:nvSpPr>
            <p:cNvPr id="14" name="자유형 13"/>
            <p:cNvSpPr/>
            <p:nvPr/>
          </p:nvSpPr>
          <p:spPr>
            <a:xfrm rot="2940000">
              <a:off x="3917117" y="-1842357"/>
              <a:ext cx="971910" cy="8580553"/>
            </a:xfrm>
            <a:custGeom>
              <a:avLst/>
              <a:gdLst>
                <a:gd name="connsiteX0" fmla="*/ 9825 w 971910"/>
                <a:gd name="connsiteY0" fmla="*/ 7364465 h 8580557"/>
                <a:gd name="connsiteX1" fmla="*/ 28917 w 971910"/>
                <a:gd name="connsiteY1" fmla="*/ 7356557 h 8580557"/>
                <a:gd name="connsiteX2" fmla="*/ 48009 w 971910"/>
                <a:gd name="connsiteY2" fmla="*/ 7364465 h 8580557"/>
                <a:gd name="connsiteX3" fmla="*/ 53867 w 971910"/>
                <a:gd name="connsiteY3" fmla="*/ 7378607 h 8580557"/>
                <a:gd name="connsiteX4" fmla="*/ 53867 w 971910"/>
                <a:gd name="connsiteY4" fmla="*/ 8558508 h 8580557"/>
                <a:gd name="connsiteX5" fmla="*/ 48009 w 971910"/>
                <a:gd name="connsiteY5" fmla="*/ 8572649 h 8580557"/>
                <a:gd name="connsiteX6" fmla="*/ 28917 w 971910"/>
                <a:gd name="connsiteY6" fmla="*/ 8580557 h 8580557"/>
                <a:gd name="connsiteX7" fmla="*/ 1917 w 971910"/>
                <a:gd name="connsiteY7" fmla="*/ 8553557 h 8580557"/>
                <a:gd name="connsiteX8" fmla="*/ 1917 w 971910"/>
                <a:gd name="connsiteY8" fmla="*/ 7383558 h 8580557"/>
                <a:gd name="connsiteX9" fmla="*/ 9825 w 971910"/>
                <a:gd name="connsiteY9" fmla="*/ 7364465 h 8580557"/>
                <a:gd name="connsiteX10" fmla="*/ 0 w 971910"/>
                <a:gd name="connsiteY10" fmla="*/ 1118055 h 8580557"/>
                <a:gd name="connsiteX11" fmla="*/ 971910 w 971910"/>
                <a:gd name="connsiteY11" fmla="*/ 0 h 8580557"/>
                <a:gd name="connsiteX12" fmla="*/ 971909 w 971910"/>
                <a:gd name="connsiteY12" fmla="*/ 5542558 h 8580557"/>
                <a:gd name="connsiteX13" fmla="*/ 964453 w 971910"/>
                <a:gd name="connsiteY13" fmla="*/ 5505622 h 8580557"/>
                <a:gd name="connsiteX14" fmla="*/ 802087 w 971910"/>
                <a:gd name="connsiteY14" fmla="*/ 5397999 h 8580557"/>
                <a:gd name="connsiteX15" fmla="*/ 625874 w 971910"/>
                <a:gd name="connsiteY15" fmla="*/ 5574212 h 8580557"/>
                <a:gd name="connsiteX16" fmla="*/ 625874 w 971910"/>
                <a:gd name="connsiteY16" fmla="*/ 6668786 h 8580557"/>
                <a:gd name="connsiteX17" fmla="*/ 614776 w 971910"/>
                <a:gd name="connsiteY17" fmla="*/ 6695580 h 8580557"/>
                <a:gd name="connsiteX18" fmla="*/ 576592 w 971910"/>
                <a:gd name="connsiteY18" fmla="*/ 6711396 h 8580557"/>
                <a:gd name="connsiteX19" fmla="*/ 522592 w 971910"/>
                <a:gd name="connsiteY19" fmla="*/ 6657396 h 8580557"/>
                <a:gd name="connsiteX20" fmla="*/ 522592 w 971910"/>
                <a:gd name="connsiteY20" fmla="*/ 6601274 h 8580557"/>
                <a:gd name="connsiteX21" fmla="*/ 522265 w 971910"/>
                <a:gd name="connsiteY21" fmla="*/ 6601274 h 8580557"/>
                <a:gd name="connsiteX22" fmla="*/ 522265 w 971910"/>
                <a:gd name="connsiteY22" fmla="*/ 6059203 h 8580557"/>
                <a:gd name="connsiteX23" fmla="*/ 432265 w 971910"/>
                <a:gd name="connsiteY23" fmla="*/ 5969203 h 8580557"/>
                <a:gd name="connsiteX24" fmla="*/ 342265 w 971910"/>
                <a:gd name="connsiteY24" fmla="*/ 6059203 h 8580557"/>
                <a:gd name="connsiteX25" fmla="*/ 342265 w 971910"/>
                <a:gd name="connsiteY25" fmla="*/ 8035783 h 8580557"/>
                <a:gd name="connsiteX26" fmla="*/ 327599 w 971910"/>
                <a:gd name="connsiteY26" fmla="*/ 8071189 h 8580557"/>
                <a:gd name="connsiteX27" fmla="*/ 289415 w 971910"/>
                <a:gd name="connsiteY27" fmla="*/ 8087005 h 8580557"/>
                <a:gd name="connsiteX28" fmla="*/ 235415 w 971910"/>
                <a:gd name="connsiteY28" fmla="*/ 8033005 h 8580557"/>
                <a:gd name="connsiteX29" fmla="*/ 235415 w 971910"/>
                <a:gd name="connsiteY29" fmla="*/ 6601275 h 8580557"/>
                <a:gd name="connsiteX30" fmla="*/ 233866 w 971910"/>
                <a:gd name="connsiteY30" fmla="*/ 6601274 h 8580557"/>
                <a:gd name="connsiteX31" fmla="*/ 233867 w 971910"/>
                <a:gd name="connsiteY31" fmla="*/ 4940285 h 8580557"/>
                <a:gd name="connsiteX32" fmla="*/ 143867 w 971910"/>
                <a:gd name="connsiteY32" fmla="*/ 4850284 h 8580557"/>
                <a:gd name="connsiteX33" fmla="*/ 53867 w 971910"/>
                <a:gd name="connsiteY33" fmla="*/ 4940285 h 8580557"/>
                <a:gd name="connsiteX34" fmla="*/ 53867 w 971910"/>
                <a:gd name="connsiteY34" fmla="*/ 6623210 h 8580557"/>
                <a:gd name="connsiteX35" fmla="*/ 47257 w 971910"/>
                <a:gd name="connsiteY35" fmla="*/ 6639167 h 8580557"/>
                <a:gd name="connsiteX36" fmla="*/ 28165 w 971910"/>
                <a:gd name="connsiteY36" fmla="*/ 6647075 h 8580557"/>
                <a:gd name="connsiteX37" fmla="*/ 1165 w 971910"/>
                <a:gd name="connsiteY37" fmla="*/ 6620075 h 8580557"/>
                <a:gd name="connsiteX38" fmla="*/ 1165 w 971910"/>
                <a:gd name="connsiteY38" fmla="*/ 6601274 h 8580557"/>
                <a:gd name="connsiteX39" fmla="*/ 0 w 971910"/>
                <a:gd name="connsiteY39" fmla="*/ 6601274 h 858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71910" h="8580557">
                  <a:moveTo>
                    <a:pt x="9825" y="7364465"/>
                  </a:moveTo>
                  <a:cubicBezTo>
                    <a:pt x="14711" y="7359579"/>
                    <a:pt x="21461" y="7356557"/>
                    <a:pt x="28917" y="7356557"/>
                  </a:cubicBezTo>
                  <a:cubicBezTo>
                    <a:pt x="36373" y="7356557"/>
                    <a:pt x="43123" y="7359579"/>
                    <a:pt x="48009" y="7364465"/>
                  </a:cubicBezTo>
                  <a:lnTo>
                    <a:pt x="53867" y="7378607"/>
                  </a:lnTo>
                  <a:lnTo>
                    <a:pt x="53867" y="8558508"/>
                  </a:lnTo>
                  <a:lnTo>
                    <a:pt x="48009" y="8572649"/>
                  </a:lnTo>
                  <a:cubicBezTo>
                    <a:pt x="43123" y="8577535"/>
                    <a:pt x="36373" y="8580557"/>
                    <a:pt x="28917" y="8580557"/>
                  </a:cubicBezTo>
                  <a:cubicBezTo>
                    <a:pt x="14005" y="8580557"/>
                    <a:pt x="1917" y="8568469"/>
                    <a:pt x="1917" y="8553557"/>
                  </a:cubicBezTo>
                  <a:lnTo>
                    <a:pt x="1917" y="7383558"/>
                  </a:lnTo>
                  <a:cubicBezTo>
                    <a:pt x="1917" y="7376101"/>
                    <a:pt x="4939" y="7369351"/>
                    <a:pt x="9825" y="7364465"/>
                  </a:cubicBezTo>
                  <a:close/>
                  <a:moveTo>
                    <a:pt x="0" y="1118055"/>
                  </a:moveTo>
                  <a:lnTo>
                    <a:pt x="971910" y="0"/>
                  </a:lnTo>
                  <a:lnTo>
                    <a:pt x="971909" y="5542558"/>
                  </a:lnTo>
                  <a:lnTo>
                    <a:pt x="964453" y="5505622"/>
                  </a:lnTo>
                  <a:cubicBezTo>
                    <a:pt x="937702" y="5442376"/>
                    <a:pt x="875077" y="5397999"/>
                    <a:pt x="802087" y="5397999"/>
                  </a:cubicBezTo>
                  <a:cubicBezTo>
                    <a:pt x="704767" y="5397999"/>
                    <a:pt x="625874" y="5476892"/>
                    <a:pt x="625874" y="5574212"/>
                  </a:cubicBezTo>
                  <a:lnTo>
                    <a:pt x="625874" y="6668786"/>
                  </a:lnTo>
                  <a:lnTo>
                    <a:pt x="614776" y="6695580"/>
                  </a:lnTo>
                  <a:cubicBezTo>
                    <a:pt x="605004" y="6705352"/>
                    <a:pt x="591504" y="6711396"/>
                    <a:pt x="576592" y="6711396"/>
                  </a:cubicBezTo>
                  <a:cubicBezTo>
                    <a:pt x="546769" y="6711396"/>
                    <a:pt x="522592" y="6687219"/>
                    <a:pt x="522592" y="6657396"/>
                  </a:cubicBezTo>
                  <a:lnTo>
                    <a:pt x="522592" y="6601274"/>
                  </a:lnTo>
                  <a:lnTo>
                    <a:pt x="522265" y="6601274"/>
                  </a:lnTo>
                  <a:lnTo>
                    <a:pt x="522265" y="6059203"/>
                  </a:lnTo>
                  <a:cubicBezTo>
                    <a:pt x="522265" y="6009497"/>
                    <a:pt x="481971" y="5969203"/>
                    <a:pt x="432265" y="5969203"/>
                  </a:cubicBezTo>
                  <a:cubicBezTo>
                    <a:pt x="382559" y="5969203"/>
                    <a:pt x="342265" y="6009497"/>
                    <a:pt x="342265" y="6059203"/>
                  </a:cubicBezTo>
                  <a:lnTo>
                    <a:pt x="342265" y="8035783"/>
                  </a:lnTo>
                  <a:lnTo>
                    <a:pt x="327599" y="8071189"/>
                  </a:lnTo>
                  <a:cubicBezTo>
                    <a:pt x="317827" y="8080961"/>
                    <a:pt x="304327" y="8087005"/>
                    <a:pt x="289415" y="8087005"/>
                  </a:cubicBezTo>
                  <a:cubicBezTo>
                    <a:pt x="259592" y="8087005"/>
                    <a:pt x="235415" y="8062828"/>
                    <a:pt x="235415" y="8033005"/>
                  </a:cubicBezTo>
                  <a:lnTo>
                    <a:pt x="235415" y="6601275"/>
                  </a:lnTo>
                  <a:lnTo>
                    <a:pt x="233866" y="6601274"/>
                  </a:lnTo>
                  <a:lnTo>
                    <a:pt x="233867" y="4940285"/>
                  </a:lnTo>
                  <a:cubicBezTo>
                    <a:pt x="233867" y="4890578"/>
                    <a:pt x="193573" y="4850285"/>
                    <a:pt x="143867" y="4850284"/>
                  </a:cubicBezTo>
                  <a:cubicBezTo>
                    <a:pt x="94161" y="4850284"/>
                    <a:pt x="53867" y="4890578"/>
                    <a:pt x="53867" y="4940285"/>
                  </a:cubicBezTo>
                  <a:lnTo>
                    <a:pt x="53867" y="6623210"/>
                  </a:lnTo>
                  <a:lnTo>
                    <a:pt x="47257" y="6639167"/>
                  </a:lnTo>
                  <a:cubicBezTo>
                    <a:pt x="42371" y="6644053"/>
                    <a:pt x="35621" y="6647075"/>
                    <a:pt x="28165" y="6647075"/>
                  </a:cubicBezTo>
                  <a:cubicBezTo>
                    <a:pt x="13253" y="6647075"/>
                    <a:pt x="1165" y="6634987"/>
                    <a:pt x="1165" y="6620075"/>
                  </a:cubicBezTo>
                  <a:lnTo>
                    <a:pt x="1165" y="6601274"/>
                  </a:lnTo>
                  <a:lnTo>
                    <a:pt x="0" y="6601274"/>
                  </a:ln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rot="2940000">
              <a:off x="4059457" y="-1104631"/>
              <a:ext cx="820809" cy="4622290"/>
            </a:xfrm>
            <a:custGeom>
              <a:avLst/>
              <a:gdLst>
                <a:gd name="connsiteX0" fmla="*/ 8298 w 820808"/>
                <a:gd name="connsiteY0" fmla="*/ 3595264 h 4622291"/>
                <a:gd name="connsiteX1" fmla="*/ 24421 w 820808"/>
                <a:gd name="connsiteY1" fmla="*/ 3588585 h 4622291"/>
                <a:gd name="connsiteX2" fmla="*/ 40545 w 820808"/>
                <a:gd name="connsiteY2" fmla="*/ 3595264 h 4622291"/>
                <a:gd name="connsiteX3" fmla="*/ 45493 w 820808"/>
                <a:gd name="connsiteY3" fmla="*/ 3607207 h 4622291"/>
                <a:gd name="connsiteX4" fmla="*/ 45493 w 820808"/>
                <a:gd name="connsiteY4" fmla="*/ 4603670 h 4622291"/>
                <a:gd name="connsiteX5" fmla="*/ 40545 w 820808"/>
                <a:gd name="connsiteY5" fmla="*/ 4615612 h 4622291"/>
                <a:gd name="connsiteX6" fmla="*/ 24421 w 820808"/>
                <a:gd name="connsiteY6" fmla="*/ 4622291 h 4622291"/>
                <a:gd name="connsiteX7" fmla="*/ 1619 w 820808"/>
                <a:gd name="connsiteY7" fmla="*/ 4599489 h 4622291"/>
                <a:gd name="connsiteX8" fmla="*/ 1619 w 820808"/>
                <a:gd name="connsiteY8" fmla="*/ 3611388 h 4622291"/>
                <a:gd name="connsiteX9" fmla="*/ 8298 w 820808"/>
                <a:gd name="connsiteY9" fmla="*/ 3595264 h 4622291"/>
                <a:gd name="connsiteX10" fmla="*/ 0 w 820808"/>
                <a:gd name="connsiteY10" fmla="*/ 944231 h 4622291"/>
                <a:gd name="connsiteX11" fmla="*/ 820808 w 820808"/>
                <a:gd name="connsiteY11" fmla="*/ 0 h 4622291"/>
                <a:gd name="connsiteX12" fmla="*/ 820808 w 820808"/>
                <a:gd name="connsiteY12" fmla="*/ 2056607 h 4622291"/>
                <a:gd name="connsiteX13" fmla="*/ 814510 w 820808"/>
                <a:gd name="connsiteY13" fmla="*/ 2025414 h 4622291"/>
                <a:gd name="connsiteX14" fmla="*/ 677387 w 820808"/>
                <a:gd name="connsiteY14" fmla="*/ 1934523 h 4622291"/>
                <a:gd name="connsiteX15" fmla="*/ 528570 w 820808"/>
                <a:gd name="connsiteY15" fmla="*/ 2083340 h 4622291"/>
                <a:gd name="connsiteX16" fmla="*/ 528570 w 820808"/>
                <a:gd name="connsiteY16" fmla="*/ 3007742 h 4622291"/>
                <a:gd name="connsiteX17" fmla="*/ 519197 w 820808"/>
                <a:gd name="connsiteY17" fmla="*/ 3030370 h 4622291"/>
                <a:gd name="connsiteX18" fmla="*/ 486950 w 820808"/>
                <a:gd name="connsiteY18" fmla="*/ 3043727 h 4622291"/>
                <a:gd name="connsiteX19" fmla="*/ 441345 w 820808"/>
                <a:gd name="connsiteY19" fmla="*/ 2998122 h 4622291"/>
                <a:gd name="connsiteX20" fmla="*/ 441345 w 820808"/>
                <a:gd name="connsiteY20" fmla="*/ 2950726 h 4622291"/>
                <a:gd name="connsiteX21" fmla="*/ 441069 w 820808"/>
                <a:gd name="connsiteY21" fmla="*/ 2950726 h 4622291"/>
                <a:gd name="connsiteX22" fmla="*/ 441069 w 820808"/>
                <a:gd name="connsiteY22" fmla="*/ 2492930 h 4622291"/>
                <a:gd name="connsiteX23" fmla="*/ 365061 w 820808"/>
                <a:gd name="connsiteY23" fmla="*/ 2416922 h 4622291"/>
                <a:gd name="connsiteX24" fmla="*/ 289054 w 820808"/>
                <a:gd name="connsiteY24" fmla="*/ 2492930 h 4622291"/>
                <a:gd name="connsiteX25" fmla="*/ 289054 w 820808"/>
                <a:gd name="connsiteY25" fmla="*/ 4162212 h 4622291"/>
                <a:gd name="connsiteX26" fmla="*/ 276668 w 820808"/>
                <a:gd name="connsiteY26" fmla="*/ 4192114 h 4622291"/>
                <a:gd name="connsiteX27" fmla="*/ 244420 w 820808"/>
                <a:gd name="connsiteY27" fmla="*/ 4205471 h 4622291"/>
                <a:gd name="connsiteX28" fmla="*/ 198815 w 820808"/>
                <a:gd name="connsiteY28" fmla="*/ 4159866 h 4622291"/>
                <a:gd name="connsiteX29" fmla="*/ 198815 w 820808"/>
                <a:gd name="connsiteY29" fmla="*/ 2950726 h 4622291"/>
                <a:gd name="connsiteX30" fmla="*/ 197507 w 820808"/>
                <a:gd name="connsiteY30" fmla="*/ 2950726 h 4622291"/>
                <a:gd name="connsiteX31" fmla="*/ 197508 w 820808"/>
                <a:gd name="connsiteY31" fmla="*/ 1547969 h 4622291"/>
                <a:gd name="connsiteX32" fmla="*/ 121500 w 820808"/>
                <a:gd name="connsiteY32" fmla="*/ 1471960 h 4622291"/>
                <a:gd name="connsiteX33" fmla="*/ 45492 w 820808"/>
                <a:gd name="connsiteY33" fmla="*/ 1547969 h 4622291"/>
                <a:gd name="connsiteX34" fmla="*/ 45492 w 820808"/>
                <a:gd name="connsiteY34" fmla="*/ 2969251 h 4622291"/>
                <a:gd name="connsiteX35" fmla="*/ 39910 w 820808"/>
                <a:gd name="connsiteY35" fmla="*/ 2982727 h 4622291"/>
                <a:gd name="connsiteX36" fmla="*/ 23786 w 820808"/>
                <a:gd name="connsiteY36" fmla="*/ 2989406 h 4622291"/>
                <a:gd name="connsiteX37" fmla="*/ 984 w 820808"/>
                <a:gd name="connsiteY37" fmla="*/ 2966603 h 4622291"/>
                <a:gd name="connsiteX38" fmla="*/ 984 w 820808"/>
                <a:gd name="connsiteY38" fmla="*/ 2950726 h 4622291"/>
                <a:gd name="connsiteX39" fmla="*/ 0 w 820808"/>
                <a:gd name="connsiteY39" fmla="*/ 2950726 h 462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20808" h="4622291">
                  <a:moveTo>
                    <a:pt x="8298" y="3595264"/>
                  </a:moveTo>
                  <a:cubicBezTo>
                    <a:pt x="12424" y="3591138"/>
                    <a:pt x="18124" y="3588585"/>
                    <a:pt x="24421" y="3588585"/>
                  </a:cubicBezTo>
                  <a:cubicBezTo>
                    <a:pt x="30718" y="3588585"/>
                    <a:pt x="36419" y="3591138"/>
                    <a:pt x="40545" y="3595264"/>
                  </a:cubicBezTo>
                  <a:lnTo>
                    <a:pt x="45493" y="3607207"/>
                  </a:lnTo>
                  <a:lnTo>
                    <a:pt x="45493" y="4603670"/>
                  </a:lnTo>
                  <a:lnTo>
                    <a:pt x="40545" y="4615612"/>
                  </a:lnTo>
                  <a:cubicBezTo>
                    <a:pt x="36419" y="4619739"/>
                    <a:pt x="30718" y="4622291"/>
                    <a:pt x="24421" y="4622291"/>
                  </a:cubicBezTo>
                  <a:cubicBezTo>
                    <a:pt x="11828" y="4622291"/>
                    <a:pt x="1619" y="4612083"/>
                    <a:pt x="1619" y="4599489"/>
                  </a:cubicBezTo>
                  <a:lnTo>
                    <a:pt x="1619" y="3611388"/>
                  </a:lnTo>
                  <a:cubicBezTo>
                    <a:pt x="1619" y="3605091"/>
                    <a:pt x="4171" y="3599390"/>
                    <a:pt x="8298" y="3595264"/>
                  </a:cubicBezTo>
                  <a:close/>
                  <a:moveTo>
                    <a:pt x="0" y="944231"/>
                  </a:moveTo>
                  <a:lnTo>
                    <a:pt x="820808" y="0"/>
                  </a:lnTo>
                  <a:lnTo>
                    <a:pt x="820808" y="2056607"/>
                  </a:lnTo>
                  <a:lnTo>
                    <a:pt x="814510" y="2025414"/>
                  </a:lnTo>
                  <a:cubicBezTo>
                    <a:pt x="791918" y="1972000"/>
                    <a:pt x="739030" y="1934523"/>
                    <a:pt x="677387" y="1934523"/>
                  </a:cubicBezTo>
                  <a:cubicBezTo>
                    <a:pt x="595198" y="1934523"/>
                    <a:pt x="528570" y="2001150"/>
                    <a:pt x="528570" y="2083340"/>
                  </a:cubicBezTo>
                  <a:lnTo>
                    <a:pt x="528570" y="3007742"/>
                  </a:lnTo>
                  <a:lnTo>
                    <a:pt x="519197" y="3030370"/>
                  </a:lnTo>
                  <a:cubicBezTo>
                    <a:pt x="510945" y="3038623"/>
                    <a:pt x="499544" y="3043726"/>
                    <a:pt x="486950" y="3043727"/>
                  </a:cubicBezTo>
                  <a:cubicBezTo>
                    <a:pt x="461763" y="3043727"/>
                    <a:pt x="441345" y="3023309"/>
                    <a:pt x="441345" y="2998122"/>
                  </a:cubicBezTo>
                  <a:lnTo>
                    <a:pt x="441345" y="2950726"/>
                  </a:lnTo>
                  <a:lnTo>
                    <a:pt x="441069" y="2950726"/>
                  </a:lnTo>
                  <a:lnTo>
                    <a:pt x="441069" y="2492930"/>
                  </a:lnTo>
                  <a:cubicBezTo>
                    <a:pt x="441069" y="2450952"/>
                    <a:pt x="407039" y="2416922"/>
                    <a:pt x="365061" y="2416922"/>
                  </a:cubicBezTo>
                  <a:cubicBezTo>
                    <a:pt x="323083" y="2416922"/>
                    <a:pt x="289053" y="2450952"/>
                    <a:pt x="289054" y="2492930"/>
                  </a:cubicBezTo>
                  <a:lnTo>
                    <a:pt x="289054" y="4162212"/>
                  </a:lnTo>
                  <a:lnTo>
                    <a:pt x="276668" y="4192114"/>
                  </a:lnTo>
                  <a:cubicBezTo>
                    <a:pt x="268415" y="4200367"/>
                    <a:pt x="257014" y="4205471"/>
                    <a:pt x="244420" y="4205471"/>
                  </a:cubicBezTo>
                  <a:cubicBezTo>
                    <a:pt x="219233" y="4205471"/>
                    <a:pt x="198815" y="4185053"/>
                    <a:pt x="198815" y="4159866"/>
                  </a:cubicBezTo>
                  <a:lnTo>
                    <a:pt x="198815" y="2950726"/>
                  </a:lnTo>
                  <a:lnTo>
                    <a:pt x="197507" y="2950726"/>
                  </a:lnTo>
                  <a:lnTo>
                    <a:pt x="197508" y="1547969"/>
                  </a:lnTo>
                  <a:cubicBezTo>
                    <a:pt x="197508" y="1505990"/>
                    <a:pt x="163478" y="1471961"/>
                    <a:pt x="121500" y="1471960"/>
                  </a:cubicBezTo>
                  <a:cubicBezTo>
                    <a:pt x="79522" y="1471960"/>
                    <a:pt x="45492" y="1505990"/>
                    <a:pt x="45492" y="1547969"/>
                  </a:cubicBezTo>
                  <a:lnTo>
                    <a:pt x="45492" y="2969251"/>
                  </a:lnTo>
                  <a:lnTo>
                    <a:pt x="39910" y="2982727"/>
                  </a:lnTo>
                  <a:cubicBezTo>
                    <a:pt x="35784" y="2986854"/>
                    <a:pt x="30083" y="2989406"/>
                    <a:pt x="23786" y="2989406"/>
                  </a:cubicBezTo>
                  <a:cubicBezTo>
                    <a:pt x="11193" y="2989406"/>
                    <a:pt x="984" y="2979197"/>
                    <a:pt x="984" y="2966603"/>
                  </a:cubicBezTo>
                  <a:lnTo>
                    <a:pt x="984" y="2950726"/>
                  </a:lnTo>
                  <a:lnTo>
                    <a:pt x="0" y="2950726"/>
                  </a:lnTo>
                  <a:close/>
                </a:path>
              </a:pathLst>
            </a:custGeom>
            <a:solidFill>
              <a:srgbClr val="4E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 rot="2940000">
              <a:off x="3993067" y="-370159"/>
              <a:ext cx="531338" cy="986546"/>
            </a:xfrm>
            <a:custGeom>
              <a:avLst/>
              <a:gdLst>
                <a:gd name="connsiteX0" fmla="*/ 0 w 531337"/>
                <a:gd name="connsiteY0" fmla="*/ 611233 h 986546"/>
                <a:gd name="connsiteX1" fmla="*/ 531337 w 531337"/>
                <a:gd name="connsiteY1" fmla="*/ 0 h 986546"/>
                <a:gd name="connsiteX2" fmla="*/ 531337 w 531337"/>
                <a:gd name="connsiteY2" fmla="*/ 720877 h 986546"/>
                <a:gd name="connsiteX3" fmla="*/ 265668 w 531337"/>
                <a:gd name="connsiteY3" fmla="*/ 986546 h 986546"/>
                <a:gd name="connsiteX4" fmla="*/ 265669 w 531337"/>
                <a:gd name="connsiteY4" fmla="*/ 986545 h 986546"/>
                <a:gd name="connsiteX5" fmla="*/ 0 w 531337"/>
                <a:gd name="connsiteY5" fmla="*/ 720876 h 98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337" h="986546">
                  <a:moveTo>
                    <a:pt x="0" y="611233"/>
                  </a:moveTo>
                  <a:lnTo>
                    <a:pt x="531337" y="0"/>
                  </a:lnTo>
                  <a:lnTo>
                    <a:pt x="531337" y="720877"/>
                  </a:lnTo>
                  <a:cubicBezTo>
                    <a:pt x="531337" y="867602"/>
                    <a:pt x="412393" y="986546"/>
                    <a:pt x="265668" y="986546"/>
                  </a:cubicBezTo>
                  <a:lnTo>
                    <a:pt x="265669" y="986545"/>
                  </a:lnTo>
                  <a:cubicBezTo>
                    <a:pt x="118944" y="986545"/>
                    <a:pt x="0" y="867601"/>
                    <a:pt x="0" y="720876"/>
                  </a:cubicBez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889986" cy="62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 descr="D:\소공\최종보고\다이어그램\이미지\사용자 지역날씨 정보 제공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37982" y="1212435"/>
            <a:ext cx="8877618" cy="5473809"/>
          </a:xfrm>
          <a:prstGeom prst="rect">
            <a:avLst/>
          </a:prstGeom>
          <a:noFill/>
          <a:ln w="50800">
            <a:solidFill>
              <a:schemeClr val="accent4">
                <a:lumMod val="40000"/>
                <a:lumOff val="60000"/>
              </a:schemeClr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2611818" y="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>
                    <a:lumMod val="95000"/>
                  </a:prstClr>
                </a:solidFill>
              </a:rPr>
              <a:t>4_3. </a:t>
            </a:r>
            <a:r>
              <a:rPr lang="ko-KR" altLang="en-US" sz="3200" b="1" i="1" kern="0" smtClean="0">
                <a:solidFill>
                  <a:prstClr val="white">
                    <a:lumMod val="95000"/>
                  </a:prstClr>
                </a:solidFill>
              </a:rPr>
              <a:t>프로그램 구조</a:t>
            </a:r>
            <a:endParaRPr lang="en-US" altLang="ko-KR" sz="3200" b="1" i="1" kern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52464" y="744974"/>
            <a:ext cx="3897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>
                <a:solidFill>
                  <a:schemeClr val="bg1"/>
                </a:solidFill>
              </a:rPr>
              <a:t>사용자 지역날씨 정보 제공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170222" y="0"/>
            <a:ext cx="30217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kern="0" smtClean="0">
                <a:solidFill>
                  <a:prstClr val="white">
                    <a:lumMod val="95000"/>
                  </a:prstClr>
                </a:solidFill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xmlns="" val="29999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0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V="1">
            <a:off x="-1" y="-1"/>
            <a:ext cx="2455595" cy="211455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411" y="-48530"/>
            <a:ext cx="2634725" cy="944642"/>
            <a:chOff x="112795" y="-142555"/>
            <a:chExt cx="8580553" cy="3076430"/>
          </a:xfrm>
        </p:grpSpPr>
        <p:sp>
          <p:nvSpPr>
            <p:cNvPr id="14" name="자유형 13"/>
            <p:cNvSpPr/>
            <p:nvPr/>
          </p:nvSpPr>
          <p:spPr>
            <a:xfrm rot="2940000">
              <a:off x="3917117" y="-1842357"/>
              <a:ext cx="971910" cy="8580553"/>
            </a:xfrm>
            <a:custGeom>
              <a:avLst/>
              <a:gdLst>
                <a:gd name="connsiteX0" fmla="*/ 9825 w 971910"/>
                <a:gd name="connsiteY0" fmla="*/ 7364465 h 8580557"/>
                <a:gd name="connsiteX1" fmla="*/ 28917 w 971910"/>
                <a:gd name="connsiteY1" fmla="*/ 7356557 h 8580557"/>
                <a:gd name="connsiteX2" fmla="*/ 48009 w 971910"/>
                <a:gd name="connsiteY2" fmla="*/ 7364465 h 8580557"/>
                <a:gd name="connsiteX3" fmla="*/ 53867 w 971910"/>
                <a:gd name="connsiteY3" fmla="*/ 7378607 h 8580557"/>
                <a:gd name="connsiteX4" fmla="*/ 53867 w 971910"/>
                <a:gd name="connsiteY4" fmla="*/ 8558508 h 8580557"/>
                <a:gd name="connsiteX5" fmla="*/ 48009 w 971910"/>
                <a:gd name="connsiteY5" fmla="*/ 8572649 h 8580557"/>
                <a:gd name="connsiteX6" fmla="*/ 28917 w 971910"/>
                <a:gd name="connsiteY6" fmla="*/ 8580557 h 8580557"/>
                <a:gd name="connsiteX7" fmla="*/ 1917 w 971910"/>
                <a:gd name="connsiteY7" fmla="*/ 8553557 h 8580557"/>
                <a:gd name="connsiteX8" fmla="*/ 1917 w 971910"/>
                <a:gd name="connsiteY8" fmla="*/ 7383558 h 8580557"/>
                <a:gd name="connsiteX9" fmla="*/ 9825 w 971910"/>
                <a:gd name="connsiteY9" fmla="*/ 7364465 h 8580557"/>
                <a:gd name="connsiteX10" fmla="*/ 0 w 971910"/>
                <a:gd name="connsiteY10" fmla="*/ 1118055 h 8580557"/>
                <a:gd name="connsiteX11" fmla="*/ 971910 w 971910"/>
                <a:gd name="connsiteY11" fmla="*/ 0 h 8580557"/>
                <a:gd name="connsiteX12" fmla="*/ 971909 w 971910"/>
                <a:gd name="connsiteY12" fmla="*/ 5542558 h 8580557"/>
                <a:gd name="connsiteX13" fmla="*/ 964453 w 971910"/>
                <a:gd name="connsiteY13" fmla="*/ 5505622 h 8580557"/>
                <a:gd name="connsiteX14" fmla="*/ 802087 w 971910"/>
                <a:gd name="connsiteY14" fmla="*/ 5397999 h 8580557"/>
                <a:gd name="connsiteX15" fmla="*/ 625874 w 971910"/>
                <a:gd name="connsiteY15" fmla="*/ 5574212 h 8580557"/>
                <a:gd name="connsiteX16" fmla="*/ 625874 w 971910"/>
                <a:gd name="connsiteY16" fmla="*/ 6668786 h 8580557"/>
                <a:gd name="connsiteX17" fmla="*/ 614776 w 971910"/>
                <a:gd name="connsiteY17" fmla="*/ 6695580 h 8580557"/>
                <a:gd name="connsiteX18" fmla="*/ 576592 w 971910"/>
                <a:gd name="connsiteY18" fmla="*/ 6711396 h 8580557"/>
                <a:gd name="connsiteX19" fmla="*/ 522592 w 971910"/>
                <a:gd name="connsiteY19" fmla="*/ 6657396 h 8580557"/>
                <a:gd name="connsiteX20" fmla="*/ 522592 w 971910"/>
                <a:gd name="connsiteY20" fmla="*/ 6601274 h 8580557"/>
                <a:gd name="connsiteX21" fmla="*/ 522265 w 971910"/>
                <a:gd name="connsiteY21" fmla="*/ 6601274 h 8580557"/>
                <a:gd name="connsiteX22" fmla="*/ 522265 w 971910"/>
                <a:gd name="connsiteY22" fmla="*/ 6059203 h 8580557"/>
                <a:gd name="connsiteX23" fmla="*/ 432265 w 971910"/>
                <a:gd name="connsiteY23" fmla="*/ 5969203 h 8580557"/>
                <a:gd name="connsiteX24" fmla="*/ 342265 w 971910"/>
                <a:gd name="connsiteY24" fmla="*/ 6059203 h 8580557"/>
                <a:gd name="connsiteX25" fmla="*/ 342265 w 971910"/>
                <a:gd name="connsiteY25" fmla="*/ 8035783 h 8580557"/>
                <a:gd name="connsiteX26" fmla="*/ 327599 w 971910"/>
                <a:gd name="connsiteY26" fmla="*/ 8071189 h 8580557"/>
                <a:gd name="connsiteX27" fmla="*/ 289415 w 971910"/>
                <a:gd name="connsiteY27" fmla="*/ 8087005 h 8580557"/>
                <a:gd name="connsiteX28" fmla="*/ 235415 w 971910"/>
                <a:gd name="connsiteY28" fmla="*/ 8033005 h 8580557"/>
                <a:gd name="connsiteX29" fmla="*/ 235415 w 971910"/>
                <a:gd name="connsiteY29" fmla="*/ 6601275 h 8580557"/>
                <a:gd name="connsiteX30" fmla="*/ 233866 w 971910"/>
                <a:gd name="connsiteY30" fmla="*/ 6601274 h 8580557"/>
                <a:gd name="connsiteX31" fmla="*/ 233867 w 971910"/>
                <a:gd name="connsiteY31" fmla="*/ 4940285 h 8580557"/>
                <a:gd name="connsiteX32" fmla="*/ 143867 w 971910"/>
                <a:gd name="connsiteY32" fmla="*/ 4850284 h 8580557"/>
                <a:gd name="connsiteX33" fmla="*/ 53867 w 971910"/>
                <a:gd name="connsiteY33" fmla="*/ 4940285 h 8580557"/>
                <a:gd name="connsiteX34" fmla="*/ 53867 w 971910"/>
                <a:gd name="connsiteY34" fmla="*/ 6623210 h 8580557"/>
                <a:gd name="connsiteX35" fmla="*/ 47257 w 971910"/>
                <a:gd name="connsiteY35" fmla="*/ 6639167 h 8580557"/>
                <a:gd name="connsiteX36" fmla="*/ 28165 w 971910"/>
                <a:gd name="connsiteY36" fmla="*/ 6647075 h 8580557"/>
                <a:gd name="connsiteX37" fmla="*/ 1165 w 971910"/>
                <a:gd name="connsiteY37" fmla="*/ 6620075 h 8580557"/>
                <a:gd name="connsiteX38" fmla="*/ 1165 w 971910"/>
                <a:gd name="connsiteY38" fmla="*/ 6601274 h 8580557"/>
                <a:gd name="connsiteX39" fmla="*/ 0 w 971910"/>
                <a:gd name="connsiteY39" fmla="*/ 6601274 h 858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71910" h="8580557">
                  <a:moveTo>
                    <a:pt x="9825" y="7364465"/>
                  </a:moveTo>
                  <a:cubicBezTo>
                    <a:pt x="14711" y="7359579"/>
                    <a:pt x="21461" y="7356557"/>
                    <a:pt x="28917" y="7356557"/>
                  </a:cubicBezTo>
                  <a:cubicBezTo>
                    <a:pt x="36373" y="7356557"/>
                    <a:pt x="43123" y="7359579"/>
                    <a:pt x="48009" y="7364465"/>
                  </a:cubicBezTo>
                  <a:lnTo>
                    <a:pt x="53867" y="7378607"/>
                  </a:lnTo>
                  <a:lnTo>
                    <a:pt x="53867" y="8558508"/>
                  </a:lnTo>
                  <a:lnTo>
                    <a:pt x="48009" y="8572649"/>
                  </a:lnTo>
                  <a:cubicBezTo>
                    <a:pt x="43123" y="8577535"/>
                    <a:pt x="36373" y="8580557"/>
                    <a:pt x="28917" y="8580557"/>
                  </a:cubicBezTo>
                  <a:cubicBezTo>
                    <a:pt x="14005" y="8580557"/>
                    <a:pt x="1917" y="8568469"/>
                    <a:pt x="1917" y="8553557"/>
                  </a:cubicBezTo>
                  <a:lnTo>
                    <a:pt x="1917" y="7383558"/>
                  </a:lnTo>
                  <a:cubicBezTo>
                    <a:pt x="1917" y="7376101"/>
                    <a:pt x="4939" y="7369351"/>
                    <a:pt x="9825" y="7364465"/>
                  </a:cubicBezTo>
                  <a:close/>
                  <a:moveTo>
                    <a:pt x="0" y="1118055"/>
                  </a:moveTo>
                  <a:lnTo>
                    <a:pt x="971910" y="0"/>
                  </a:lnTo>
                  <a:lnTo>
                    <a:pt x="971909" y="5542558"/>
                  </a:lnTo>
                  <a:lnTo>
                    <a:pt x="964453" y="5505622"/>
                  </a:lnTo>
                  <a:cubicBezTo>
                    <a:pt x="937702" y="5442376"/>
                    <a:pt x="875077" y="5397999"/>
                    <a:pt x="802087" y="5397999"/>
                  </a:cubicBezTo>
                  <a:cubicBezTo>
                    <a:pt x="704767" y="5397999"/>
                    <a:pt x="625874" y="5476892"/>
                    <a:pt x="625874" y="5574212"/>
                  </a:cubicBezTo>
                  <a:lnTo>
                    <a:pt x="625874" y="6668786"/>
                  </a:lnTo>
                  <a:lnTo>
                    <a:pt x="614776" y="6695580"/>
                  </a:lnTo>
                  <a:cubicBezTo>
                    <a:pt x="605004" y="6705352"/>
                    <a:pt x="591504" y="6711396"/>
                    <a:pt x="576592" y="6711396"/>
                  </a:cubicBezTo>
                  <a:cubicBezTo>
                    <a:pt x="546769" y="6711396"/>
                    <a:pt x="522592" y="6687219"/>
                    <a:pt x="522592" y="6657396"/>
                  </a:cubicBezTo>
                  <a:lnTo>
                    <a:pt x="522592" y="6601274"/>
                  </a:lnTo>
                  <a:lnTo>
                    <a:pt x="522265" y="6601274"/>
                  </a:lnTo>
                  <a:lnTo>
                    <a:pt x="522265" y="6059203"/>
                  </a:lnTo>
                  <a:cubicBezTo>
                    <a:pt x="522265" y="6009497"/>
                    <a:pt x="481971" y="5969203"/>
                    <a:pt x="432265" y="5969203"/>
                  </a:cubicBezTo>
                  <a:cubicBezTo>
                    <a:pt x="382559" y="5969203"/>
                    <a:pt x="342265" y="6009497"/>
                    <a:pt x="342265" y="6059203"/>
                  </a:cubicBezTo>
                  <a:lnTo>
                    <a:pt x="342265" y="8035783"/>
                  </a:lnTo>
                  <a:lnTo>
                    <a:pt x="327599" y="8071189"/>
                  </a:lnTo>
                  <a:cubicBezTo>
                    <a:pt x="317827" y="8080961"/>
                    <a:pt x="304327" y="8087005"/>
                    <a:pt x="289415" y="8087005"/>
                  </a:cubicBezTo>
                  <a:cubicBezTo>
                    <a:pt x="259592" y="8087005"/>
                    <a:pt x="235415" y="8062828"/>
                    <a:pt x="235415" y="8033005"/>
                  </a:cubicBezTo>
                  <a:lnTo>
                    <a:pt x="235415" y="6601275"/>
                  </a:lnTo>
                  <a:lnTo>
                    <a:pt x="233866" y="6601274"/>
                  </a:lnTo>
                  <a:lnTo>
                    <a:pt x="233867" y="4940285"/>
                  </a:lnTo>
                  <a:cubicBezTo>
                    <a:pt x="233867" y="4890578"/>
                    <a:pt x="193573" y="4850285"/>
                    <a:pt x="143867" y="4850284"/>
                  </a:cubicBezTo>
                  <a:cubicBezTo>
                    <a:pt x="94161" y="4850284"/>
                    <a:pt x="53867" y="4890578"/>
                    <a:pt x="53867" y="4940285"/>
                  </a:cubicBezTo>
                  <a:lnTo>
                    <a:pt x="53867" y="6623210"/>
                  </a:lnTo>
                  <a:lnTo>
                    <a:pt x="47257" y="6639167"/>
                  </a:lnTo>
                  <a:cubicBezTo>
                    <a:pt x="42371" y="6644053"/>
                    <a:pt x="35621" y="6647075"/>
                    <a:pt x="28165" y="6647075"/>
                  </a:cubicBezTo>
                  <a:cubicBezTo>
                    <a:pt x="13253" y="6647075"/>
                    <a:pt x="1165" y="6634987"/>
                    <a:pt x="1165" y="6620075"/>
                  </a:cubicBezTo>
                  <a:lnTo>
                    <a:pt x="1165" y="6601274"/>
                  </a:lnTo>
                  <a:lnTo>
                    <a:pt x="0" y="6601274"/>
                  </a:ln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rot="2940000">
              <a:off x="4059457" y="-1104631"/>
              <a:ext cx="820809" cy="4622290"/>
            </a:xfrm>
            <a:custGeom>
              <a:avLst/>
              <a:gdLst>
                <a:gd name="connsiteX0" fmla="*/ 8298 w 820808"/>
                <a:gd name="connsiteY0" fmla="*/ 3595264 h 4622291"/>
                <a:gd name="connsiteX1" fmla="*/ 24421 w 820808"/>
                <a:gd name="connsiteY1" fmla="*/ 3588585 h 4622291"/>
                <a:gd name="connsiteX2" fmla="*/ 40545 w 820808"/>
                <a:gd name="connsiteY2" fmla="*/ 3595264 h 4622291"/>
                <a:gd name="connsiteX3" fmla="*/ 45493 w 820808"/>
                <a:gd name="connsiteY3" fmla="*/ 3607207 h 4622291"/>
                <a:gd name="connsiteX4" fmla="*/ 45493 w 820808"/>
                <a:gd name="connsiteY4" fmla="*/ 4603670 h 4622291"/>
                <a:gd name="connsiteX5" fmla="*/ 40545 w 820808"/>
                <a:gd name="connsiteY5" fmla="*/ 4615612 h 4622291"/>
                <a:gd name="connsiteX6" fmla="*/ 24421 w 820808"/>
                <a:gd name="connsiteY6" fmla="*/ 4622291 h 4622291"/>
                <a:gd name="connsiteX7" fmla="*/ 1619 w 820808"/>
                <a:gd name="connsiteY7" fmla="*/ 4599489 h 4622291"/>
                <a:gd name="connsiteX8" fmla="*/ 1619 w 820808"/>
                <a:gd name="connsiteY8" fmla="*/ 3611388 h 4622291"/>
                <a:gd name="connsiteX9" fmla="*/ 8298 w 820808"/>
                <a:gd name="connsiteY9" fmla="*/ 3595264 h 4622291"/>
                <a:gd name="connsiteX10" fmla="*/ 0 w 820808"/>
                <a:gd name="connsiteY10" fmla="*/ 944231 h 4622291"/>
                <a:gd name="connsiteX11" fmla="*/ 820808 w 820808"/>
                <a:gd name="connsiteY11" fmla="*/ 0 h 4622291"/>
                <a:gd name="connsiteX12" fmla="*/ 820808 w 820808"/>
                <a:gd name="connsiteY12" fmla="*/ 2056607 h 4622291"/>
                <a:gd name="connsiteX13" fmla="*/ 814510 w 820808"/>
                <a:gd name="connsiteY13" fmla="*/ 2025414 h 4622291"/>
                <a:gd name="connsiteX14" fmla="*/ 677387 w 820808"/>
                <a:gd name="connsiteY14" fmla="*/ 1934523 h 4622291"/>
                <a:gd name="connsiteX15" fmla="*/ 528570 w 820808"/>
                <a:gd name="connsiteY15" fmla="*/ 2083340 h 4622291"/>
                <a:gd name="connsiteX16" fmla="*/ 528570 w 820808"/>
                <a:gd name="connsiteY16" fmla="*/ 3007742 h 4622291"/>
                <a:gd name="connsiteX17" fmla="*/ 519197 w 820808"/>
                <a:gd name="connsiteY17" fmla="*/ 3030370 h 4622291"/>
                <a:gd name="connsiteX18" fmla="*/ 486950 w 820808"/>
                <a:gd name="connsiteY18" fmla="*/ 3043727 h 4622291"/>
                <a:gd name="connsiteX19" fmla="*/ 441345 w 820808"/>
                <a:gd name="connsiteY19" fmla="*/ 2998122 h 4622291"/>
                <a:gd name="connsiteX20" fmla="*/ 441345 w 820808"/>
                <a:gd name="connsiteY20" fmla="*/ 2950726 h 4622291"/>
                <a:gd name="connsiteX21" fmla="*/ 441069 w 820808"/>
                <a:gd name="connsiteY21" fmla="*/ 2950726 h 4622291"/>
                <a:gd name="connsiteX22" fmla="*/ 441069 w 820808"/>
                <a:gd name="connsiteY22" fmla="*/ 2492930 h 4622291"/>
                <a:gd name="connsiteX23" fmla="*/ 365061 w 820808"/>
                <a:gd name="connsiteY23" fmla="*/ 2416922 h 4622291"/>
                <a:gd name="connsiteX24" fmla="*/ 289054 w 820808"/>
                <a:gd name="connsiteY24" fmla="*/ 2492930 h 4622291"/>
                <a:gd name="connsiteX25" fmla="*/ 289054 w 820808"/>
                <a:gd name="connsiteY25" fmla="*/ 4162212 h 4622291"/>
                <a:gd name="connsiteX26" fmla="*/ 276668 w 820808"/>
                <a:gd name="connsiteY26" fmla="*/ 4192114 h 4622291"/>
                <a:gd name="connsiteX27" fmla="*/ 244420 w 820808"/>
                <a:gd name="connsiteY27" fmla="*/ 4205471 h 4622291"/>
                <a:gd name="connsiteX28" fmla="*/ 198815 w 820808"/>
                <a:gd name="connsiteY28" fmla="*/ 4159866 h 4622291"/>
                <a:gd name="connsiteX29" fmla="*/ 198815 w 820808"/>
                <a:gd name="connsiteY29" fmla="*/ 2950726 h 4622291"/>
                <a:gd name="connsiteX30" fmla="*/ 197507 w 820808"/>
                <a:gd name="connsiteY30" fmla="*/ 2950726 h 4622291"/>
                <a:gd name="connsiteX31" fmla="*/ 197508 w 820808"/>
                <a:gd name="connsiteY31" fmla="*/ 1547969 h 4622291"/>
                <a:gd name="connsiteX32" fmla="*/ 121500 w 820808"/>
                <a:gd name="connsiteY32" fmla="*/ 1471960 h 4622291"/>
                <a:gd name="connsiteX33" fmla="*/ 45492 w 820808"/>
                <a:gd name="connsiteY33" fmla="*/ 1547969 h 4622291"/>
                <a:gd name="connsiteX34" fmla="*/ 45492 w 820808"/>
                <a:gd name="connsiteY34" fmla="*/ 2969251 h 4622291"/>
                <a:gd name="connsiteX35" fmla="*/ 39910 w 820808"/>
                <a:gd name="connsiteY35" fmla="*/ 2982727 h 4622291"/>
                <a:gd name="connsiteX36" fmla="*/ 23786 w 820808"/>
                <a:gd name="connsiteY36" fmla="*/ 2989406 h 4622291"/>
                <a:gd name="connsiteX37" fmla="*/ 984 w 820808"/>
                <a:gd name="connsiteY37" fmla="*/ 2966603 h 4622291"/>
                <a:gd name="connsiteX38" fmla="*/ 984 w 820808"/>
                <a:gd name="connsiteY38" fmla="*/ 2950726 h 4622291"/>
                <a:gd name="connsiteX39" fmla="*/ 0 w 820808"/>
                <a:gd name="connsiteY39" fmla="*/ 2950726 h 462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20808" h="4622291">
                  <a:moveTo>
                    <a:pt x="8298" y="3595264"/>
                  </a:moveTo>
                  <a:cubicBezTo>
                    <a:pt x="12424" y="3591138"/>
                    <a:pt x="18124" y="3588585"/>
                    <a:pt x="24421" y="3588585"/>
                  </a:cubicBezTo>
                  <a:cubicBezTo>
                    <a:pt x="30718" y="3588585"/>
                    <a:pt x="36419" y="3591138"/>
                    <a:pt x="40545" y="3595264"/>
                  </a:cubicBezTo>
                  <a:lnTo>
                    <a:pt x="45493" y="3607207"/>
                  </a:lnTo>
                  <a:lnTo>
                    <a:pt x="45493" y="4603670"/>
                  </a:lnTo>
                  <a:lnTo>
                    <a:pt x="40545" y="4615612"/>
                  </a:lnTo>
                  <a:cubicBezTo>
                    <a:pt x="36419" y="4619739"/>
                    <a:pt x="30718" y="4622291"/>
                    <a:pt x="24421" y="4622291"/>
                  </a:cubicBezTo>
                  <a:cubicBezTo>
                    <a:pt x="11828" y="4622291"/>
                    <a:pt x="1619" y="4612083"/>
                    <a:pt x="1619" y="4599489"/>
                  </a:cubicBezTo>
                  <a:lnTo>
                    <a:pt x="1619" y="3611388"/>
                  </a:lnTo>
                  <a:cubicBezTo>
                    <a:pt x="1619" y="3605091"/>
                    <a:pt x="4171" y="3599390"/>
                    <a:pt x="8298" y="3595264"/>
                  </a:cubicBezTo>
                  <a:close/>
                  <a:moveTo>
                    <a:pt x="0" y="944231"/>
                  </a:moveTo>
                  <a:lnTo>
                    <a:pt x="820808" y="0"/>
                  </a:lnTo>
                  <a:lnTo>
                    <a:pt x="820808" y="2056607"/>
                  </a:lnTo>
                  <a:lnTo>
                    <a:pt x="814510" y="2025414"/>
                  </a:lnTo>
                  <a:cubicBezTo>
                    <a:pt x="791918" y="1972000"/>
                    <a:pt x="739030" y="1934523"/>
                    <a:pt x="677387" y="1934523"/>
                  </a:cubicBezTo>
                  <a:cubicBezTo>
                    <a:pt x="595198" y="1934523"/>
                    <a:pt x="528570" y="2001150"/>
                    <a:pt x="528570" y="2083340"/>
                  </a:cubicBezTo>
                  <a:lnTo>
                    <a:pt x="528570" y="3007742"/>
                  </a:lnTo>
                  <a:lnTo>
                    <a:pt x="519197" y="3030370"/>
                  </a:lnTo>
                  <a:cubicBezTo>
                    <a:pt x="510945" y="3038623"/>
                    <a:pt x="499544" y="3043726"/>
                    <a:pt x="486950" y="3043727"/>
                  </a:cubicBezTo>
                  <a:cubicBezTo>
                    <a:pt x="461763" y="3043727"/>
                    <a:pt x="441345" y="3023309"/>
                    <a:pt x="441345" y="2998122"/>
                  </a:cubicBezTo>
                  <a:lnTo>
                    <a:pt x="441345" y="2950726"/>
                  </a:lnTo>
                  <a:lnTo>
                    <a:pt x="441069" y="2950726"/>
                  </a:lnTo>
                  <a:lnTo>
                    <a:pt x="441069" y="2492930"/>
                  </a:lnTo>
                  <a:cubicBezTo>
                    <a:pt x="441069" y="2450952"/>
                    <a:pt x="407039" y="2416922"/>
                    <a:pt x="365061" y="2416922"/>
                  </a:cubicBezTo>
                  <a:cubicBezTo>
                    <a:pt x="323083" y="2416922"/>
                    <a:pt x="289053" y="2450952"/>
                    <a:pt x="289054" y="2492930"/>
                  </a:cubicBezTo>
                  <a:lnTo>
                    <a:pt x="289054" y="4162212"/>
                  </a:lnTo>
                  <a:lnTo>
                    <a:pt x="276668" y="4192114"/>
                  </a:lnTo>
                  <a:cubicBezTo>
                    <a:pt x="268415" y="4200367"/>
                    <a:pt x="257014" y="4205471"/>
                    <a:pt x="244420" y="4205471"/>
                  </a:cubicBezTo>
                  <a:cubicBezTo>
                    <a:pt x="219233" y="4205471"/>
                    <a:pt x="198815" y="4185053"/>
                    <a:pt x="198815" y="4159866"/>
                  </a:cubicBezTo>
                  <a:lnTo>
                    <a:pt x="198815" y="2950726"/>
                  </a:lnTo>
                  <a:lnTo>
                    <a:pt x="197507" y="2950726"/>
                  </a:lnTo>
                  <a:lnTo>
                    <a:pt x="197508" y="1547969"/>
                  </a:lnTo>
                  <a:cubicBezTo>
                    <a:pt x="197508" y="1505990"/>
                    <a:pt x="163478" y="1471961"/>
                    <a:pt x="121500" y="1471960"/>
                  </a:cubicBezTo>
                  <a:cubicBezTo>
                    <a:pt x="79522" y="1471960"/>
                    <a:pt x="45492" y="1505990"/>
                    <a:pt x="45492" y="1547969"/>
                  </a:cubicBezTo>
                  <a:lnTo>
                    <a:pt x="45492" y="2969251"/>
                  </a:lnTo>
                  <a:lnTo>
                    <a:pt x="39910" y="2982727"/>
                  </a:lnTo>
                  <a:cubicBezTo>
                    <a:pt x="35784" y="2986854"/>
                    <a:pt x="30083" y="2989406"/>
                    <a:pt x="23786" y="2989406"/>
                  </a:cubicBezTo>
                  <a:cubicBezTo>
                    <a:pt x="11193" y="2989406"/>
                    <a:pt x="984" y="2979197"/>
                    <a:pt x="984" y="2966603"/>
                  </a:cubicBezTo>
                  <a:lnTo>
                    <a:pt x="984" y="2950726"/>
                  </a:lnTo>
                  <a:lnTo>
                    <a:pt x="0" y="2950726"/>
                  </a:lnTo>
                  <a:close/>
                </a:path>
              </a:pathLst>
            </a:custGeom>
            <a:solidFill>
              <a:srgbClr val="4E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 rot="2940000">
              <a:off x="3993067" y="-370159"/>
              <a:ext cx="531338" cy="986546"/>
            </a:xfrm>
            <a:custGeom>
              <a:avLst/>
              <a:gdLst>
                <a:gd name="connsiteX0" fmla="*/ 0 w 531337"/>
                <a:gd name="connsiteY0" fmla="*/ 611233 h 986546"/>
                <a:gd name="connsiteX1" fmla="*/ 531337 w 531337"/>
                <a:gd name="connsiteY1" fmla="*/ 0 h 986546"/>
                <a:gd name="connsiteX2" fmla="*/ 531337 w 531337"/>
                <a:gd name="connsiteY2" fmla="*/ 720877 h 986546"/>
                <a:gd name="connsiteX3" fmla="*/ 265668 w 531337"/>
                <a:gd name="connsiteY3" fmla="*/ 986546 h 986546"/>
                <a:gd name="connsiteX4" fmla="*/ 265669 w 531337"/>
                <a:gd name="connsiteY4" fmla="*/ 986545 h 986546"/>
                <a:gd name="connsiteX5" fmla="*/ 0 w 531337"/>
                <a:gd name="connsiteY5" fmla="*/ 720876 h 98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337" h="986546">
                  <a:moveTo>
                    <a:pt x="0" y="611233"/>
                  </a:moveTo>
                  <a:lnTo>
                    <a:pt x="531337" y="0"/>
                  </a:lnTo>
                  <a:lnTo>
                    <a:pt x="531337" y="720877"/>
                  </a:lnTo>
                  <a:cubicBezTo>
                    <a:pt x="531337" y="867602"/>
                    <a:pt x="412393" y="986546"/>
                    <a:pt x="265668" y="986546"/>
                  </a:cubicBezTo>
                  <a:lnTo>
                    <a:pt x="265669" y="986545"/>
                  </a:lnTo>
                  <a:cubicBezTo>
                    <a:pt x="118944" y="986545"/>
                    <a:pt x="0" y="867601"/>
                    <a:pt x="0" y="720876"/>
                  </a:cubicBez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889986" cy="62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 descr="D:\소공\최종보고\다이어그램\이미지\추천 여행지 제공 및 사용자 게시글 작성 + 수정 및 삭제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58440" y="1215482"/>
            <a:ext cx="6416832" cy="5566317"/>
          </a:xfrm>
          <a:prstGeom prst="rect">
            <a:avLst/>
          </a:prstGeom>
          <a:noFill/>
          <a:ln w="50800">
            <a:solidFill>
              <a:schemeClr val="accent4">
                <a:lumMod val="40000"/>
                <a:lumOff val="60000"/>
              </a:schemeClr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2611818" y="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>
                    <a:lumMod val="95000"/>
                  </a:prstClr>
                </a:solidFill>
              </a:rPr>
              <a:t>4_4. </a:t>
            </a:r>
            <a:r>
              <a:rPr lang="ko-KR" altLang="en-US" sz="3200" b="1" i="1" kern="0" smtClean="0">
                <a:solidFill>
                  <a:prstClr val="white">
                    <a:lumMod val="95000"/>
                  </a:prstClr>
                </a:solidFill>
              </a:rPr>
              <a:t>프로그램 구조</a:t>
            </a:r>
            <a:endParaRPr lang="en-US" altLang="ko-KR" sz="3200" b="1" i="1" kern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52464" y="744974"/>
            <a:ext cx="7959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>
                <a:solidFill>
                  <a:schemeClr val="bg1"/>
                </a:solidFill>
              </a:rPr>
              <a:t>추천 여행지 제공 및 사용자 게시글 작성 </a:t>
            </a:r>
            <a:r>
              <a:rPr lang="en-US" altLang="ko-KR" sz="2400" b="1" smtClean="0">
                <a:solidFill>
                  <a:schemeClr val="bg1"/>
                </a:solidFill>
              </a:rPr>
              <a:t>+ </a:t>
            </a:r>
            <a:r>
              <a:rPr lang="ko-KR" altLang="en-US" sz="2400" b="1" smtClean="0">
                <a:solidFill>
                  <a:schemeClr val="bg1"/>
                </a:solidFill>
              </a:rPr>
              <a:t>수정 및 삭제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170222" y="0"/>
            <a:ext cx="30217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kern="0" smtClean="0">
                <a:solidFill>
                  <a:prstClr val="white">
                    <a:lumMod val="95000"/>
                  </a:prstClr>
                </a:solidFill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xmlns="" val="29999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0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V="1">
            <a:off x="-1" y="-1"/>
            <a:ext cx="2455595" cy="211455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411" y="-48530"/>
            <a:ext cx="2634725" cy="944642"/>
            <a:chOff x="112795" y="-142555"/>
            <a:chExt cx="8580553" cy="3076430"/>
          </a:xfrm>
        </p:grpSpPr>
        <p:sp>
          <p:nvSpPr>
            <p:cNvPr id="14" name="자유형 13"/>
            <p:cNvSpPr/>
            <p:nvPr/>
          </p:nvSpPr>
          <p:spPr>
            <a:xfrm rot="2940000">
              <a:off x="3917117" y="-1842357"/>
              <a:ext cx="971910" cy="8580553"/>
            </a:xfrm>
            <a:custGeom>
              <a:avLst/>
              <a:gdLst>
                <a:gd name="connsiteX0" fmla="*/ 9825 w 971910"/>
                <a:gd name="connsiteY0" fmla="*/ 7364465 h 8580557"/>
                <a:gd name="connsiteX1" fmla="*/ 28917 w 971910"/>
                <a:gd name="connsiteY1" fmla="*/ 7356557 h 8580557"/>
                <a:gd name="connsiteX2" fmla="*/ 48009 w 971910"/>
                <a:gd name="connsiteY2" fmla="*/ 7364465 h 8580557"/>
                <a:gd name="connsiteX3" fmla="*/ 53867 w 971910"/>
                <a:gd name="connsiteY3" fmla="*/ 7378607 h 8580557"/>
                <a:gd name="connsiteX4" fmla="*/ 53867 w 971910"/>
                <a:gd name="connsiteY4" fmla="*/ 8558508 h 8580557"/>
                <a:gd name="connsiteX5" fmla="*/ 48009 w 971910"/>
                <a:gd name="connsiteY5" fmla="*/ 8572649 h 8580557"/>
                <a:gd name="connsiteX6" fmla="*/ 28917 w 971910"/>
                <a:gd name="connsiteY6" fmla="*/ 8580557 h 8580557"/>
                <a:gd name="connsiteX7" fmla="*/ 1917 w 971910"/>
                <a:gd name="connsiteY7" fmla="*/ 8553557 h 8580557"/>
                <a:gd name="connsiteX8" fmla="*/ 1917 w 971910"/>
                <a:gd name="connsiteY8" fmla="*/ 7383558 h 8580557"/>
                <a:gd name="connsiteX9" fmla="*/ 9825 w 971910"/>
                <a:gd name="connsiteY9" fmla="*/ 7364465 h 8580557"/>
                <a:gd name="connsiteX10" fmla="*/ 0 w 971910"/>
                <a:gd name="connsiteY10" fmla="*/ 1118055 h 8580557"/>
                <a:gd name="connsiteX11" fmla="*/ 971910 w 971910"/>
                <a:gd name="connsiteY11" fmla="*/ 0 h 8580557"/>
                <a:gd name="connsiteX12" fmla="*/ 971909 w 971910"/>
                <a:gd name="connsiteY12" fmla="*/ 5542558 h 8580557"/>
                <a:gd name="connsiteX13" fmla="*/ 964453 w 971910"/>
                <a:gd name="connsiteY13" fmla="*/ 5505622 h 8580557"/>
                <a:gd name="connsiteX14" fmla="*/ 802087 w 971910"/>
                <a:gd name="connsiteY14" fmla="*/ 5397999 h 8580557"/>
                <a:gd name="connsiteX15" fmla="*/ 625874 w 971910"/>
                <a:gd name="connsiteY15" fmla="*/ 5574212 h 8580557"/>
                <a:gd name="connsiteX16" fmla="*/ 625874 w 971910"/>
                <a:gd name="connsiteY16" fmla="*/ 6668786 h 8580557"/>
                <a:gd name="connsiteX17" fmla="*/ 614776 w 971910"/>
                <a:gd name="connsiteY17" fmla="*/ 6695580 h 8580557"/>
                <a:gd name="connsiteX18" fmla="*/ 576592 w 971910"/>
                <a:gd name="connsiteY18" fmla="*/ 6711396 h 8580557"/>
                <a:gd name="connsiteX19" fmla="*/ 522592 w 971910"/>
                <a:gd name="connsiteY19" fmla="*/ 6657396 h 8580557"/>
                <a:gd name="connsiteX20" fmla="*/ 522592 w 971910"/>
                <a:gd name="connsiteY20" fmla="*/ 6601274 h 8580557"/>
                <a:gd name="connsiteX21" fmla="*/ 522265 w 971910"/>
                <a:gd name="connsiteY21" fmla="*/ 6601274 h 8580557"/>
                <a:gd name="connsiteX22" fmla="*/ 522265 w 971910"/>
                <a:gd name="connsiteY22" fmla="*/ 6059203 h 8580557"/>
                <a:gd name="connsiteX23" fmla="*/ 432265 w 971910"/>
                <a:gd name="connsiteY23" fmla="*/ 5969203 h 8580557"/>
                <a:gd name="connsiteX24" fmla="*/ 342265 w 971910"/>
                <a:gd name="connsiteY24" fmla="*/ 6059203 h 8580557"/>
                <a:gd name="connsiteX25" fmla="*/ 342265 w 971910"/>
                <a:gd name="connsiteY25" fmla="*/ 8035783 h 8580557"/>
                <a:gd name="connsiteX26" fmla="*/ 327599 w 971910"/>
                <a:gd name="connsiteY26" fmla="*/ 8071189 h 8580557"/>
                <a:gd name="connsiteX27" fmla="*/ 289415 w 971910"/>
                <a:gd name="connsiteY27" fmla="*/ 8087005 h 8580557"/>
                <a:gd name="connsiteX28" fmla="*/ 235415 w 971910"/>
                <a:gd name="connsiteY28" fmla="*/ 8033005 h 8580557"/>
                <a:gd name="connsiteX29" fmla="*/ 235415 w 971910"/>
                <a:gd name="connsiteY29" fmla="*/ 6601275 h 8580557"/>
                <a:gd name="connsiteX30" fmla="*/ 233866 w 971910"/>
                <a:gd name="connsiteY30" fmla="*/ 6601274 h 8580557"/>
                <a:gd name="connsiteX31" fmla="*/ 233867 w 971910"/>
                <a:gd name="connsiteY31" fmla="*/ 4940285 h 8580557"/>
                <a:gd name="connsiteX32" fmla="*/ 143867 w 971910"/>
                <a:gd name="connsiteY32" fmla="*/ 4850284 h 8580557"/>
                <a:gd name="connsiteX33" fmla="*/ 53867 w 971910"/>
                <a:gd name="connsiteY33" fmla="*/ 4940285 h 8580557"/>
                <a:gd name="connsiteX34" fmla="*/ 53867 w 971910"/>
                <a:gd name="connsiteY34" fmla="*/ 6623210 h 8580557"/>
                <a:gd name="connsiteX35" fmla="*/ 47257 w 971910"/>
                <a:gd name="connsiteY35" fmla="*/ 6639167 h 8580557"/>
                <a:gd name="connsiteX36" fmla="*/ 28165 w 971910"/>
                <a:gd name="connsiteY36" fmla="*/ 6647075 h 8580557"/>
                <a:gd name="connsiteX37" fmla="*/ 1165 w 971910"/>
                <a:gd name="connsiteY37" fmla="*/ 6620075 h 8580557"/>
                <a:gd name="connsiteX38" fmla="*/ 1165 w 971910"/>
                <a:gd name="connsiteY38" fmla="*/ 6601274 h 8580557"/>
                <a:gd name="connsiteX39" fmla="*/ 0 w 971910"/>
                <a:gd name="connsiteY39" fmla="*/ 6601274 h 858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71910" h="8580557">
                  <a:moveTo>
                    <a:pt x="9825" y="7364465"/>
                  </a:moveTo>
                  <a:cubicBezTo>
                    <a:pt x="14711" y="7359579"/>
                    <a:pt x="21461" y="7356557"/>
                    <a:pt x="28917" y="7356557"/>
                  </a:cubicBezTo>
                  <a:cubicBezTo>
                    <a:pt x="36373" y="7356557"/>
                    <a:pt x="43123" y="7359579"/>
                    <a:pt x="48009" y="7364465"/>
                  </a:cubicBezTo>
                  <a:lnTo>
                    <a:pt x="53867" y="7378607"/>
                  </a:lnTo>
                  <a:lnTo>
                    <a:pt x="53867" y="8558508"/>
                  </a:lnTo>
                  <a:lnTo>
                    <a:pt x="48009" y="8572649"/>
                  </a:lnTo>
                  <a:cubicBezTo>
                    <a:pt x="43123" y="8577535"/>
                    <a:pt x="36373" y="8580557"/>
                    <a:pt x="28917" y="8580557"/>
                  </a:cubicBezTo>
                  <a:cubicBezTo>
                    <a:pt x="14005" y="8580557"/>
                    <a:pt x="1917" y="8568469"/>
                    <a:pt x="1917" y="8553557"/>
                  </a:cubicBezTo>
                  <a:lnTo>
                    <a:pt x="1917" y="7383558"/>
                  </a:lnTo>
                  <a:cubicBezTo>
                    <a:pt x="1917" y="7376101"/>
                    <a:pt x="4939" y="7369351"/>
                    <a:pt x="9825" y="7364465"/>
                  </a:cubicBezTo>
                  <a:close/>
                  <a:moveTo>
                    <a:pt x="0" y="1118055"/>
                  </a:moveTo>
                  <a:lnTo>
                    <a:pt x="971910" y="0"/>
                  </a:lnTo>
                  <a:lnTo>
                    <a:pt x="971909" y="5542558"/>
                  </a:lnTo>
                  <a:lnTo>
                    <a:pt x="964453" y="5505622"/>
                  </a:lnTo>
                  <a:cubicBezTo>
                    <a:pt x="937702" y="5442376"/>
                    <a:pt x="875077" y="5397999"/>
                    <a:pt x="802087" y="5397999"/>
                  </a:cubicBezTo>
                  <a:cubicBezTo>
                    <a:pt x="704767" y="5397999"/>
                    <a:pt x="625874" y="5476892"/>
                    <a:pt x="625874" y="5574212"/>
                  </a:cubicBezTo>
                  <a:lnTo>
                    <a:pt x="625874" y="6668786"/>
                  </a:lnTo>
                  <a:lnTo>
                    <a:pt x="614776" y="6695580"/>
                  </a:lnTo>
                  <a:cubicBezTo>
                    <a:pt x="605004" y="6705352"/>
                    <a:pt x="591504" y="6711396"/>
                    <a:pt x="576592" y="6711396"/>
                  </a:cubicBezTo>
                  <a:cubicBezTo>
                    <a:pt x="546769" y="6711396"/>
                    <a:pt x="522592" y="6687219"/>
                    <a:pt x="522592" y="6657396"/>
                  </a:cubicBezTo>
                  <a:lnTo>
                    <a:pt x="522592" y="6601274"/>
                  </a:lnTo>
                  <a:lnTo>
                    <a:pt x="522265" y="6601274"/>
                  </a:lnTo>
                  <a:lnTo>
                    <a:pt x="522265" y="6059203"/>
                  </a:lnTo>
                  <a:cubicBezTo>
                    <a:pt x="522265" y="6009497"/>
                    <a:pt x="481971" y="5969203"/>
                    <a:pt x="432265" y="5969203"/>
                  </a:cubicBezTo>
                  <a:cubicBezTo>
                    <a:pt x="382559" y="5969203"/>
                    <a:pt x="342265" y="6009497"/>
                    <a:pt x="342265" y="6059203"/>
                  </a:cubicBezTo>
                  <a:lnTo>
                    <a:pt x="342265" y="8035783"/>
                  </a:lnTo>
                  <a:lnTo>
                    <a:pt x="327599" y="8071189"/>
                  </a:lnTo>
                  <a:cubicBezTo>
                    <a:pt x="317827" y="8080961"/>
                    <a:pt x="304327" y="8087005"/>
                    <a:pt x="289415" y="8087005"/>
                  </a:cubicBezTo>
                  <a:cubicBezTo>
                    <a:pt x="259592" y="8087005"/>
                    <a:pt x="235415" y="8062828"/>
                    <a:pt x="235415" y="8033005"/>
                  </a:cubicBezTo>
                  <a:lnTo>
                    <a:pt x="235415" y="6601275"/>
                  </a:lnTo>
                  <a:lnTo>
                    <a:pt x="233866" y="6601274"/>
                  </a:lnTo>
                  <a:lnTo>
                    <a:pt x="233867" y="4940285"/>
                  </a:lnTo>
                  <a:cubicBezTo>
                    <a:pt x="233867" y="4890578"/>
                    <a:pt x="193573" y="4850285"/>
                    <a:pt x="143867" y="4850284"/>
                  </a:cubicBezTo>
                  <a:cubicBezTo>
                    <a:pt x="94161" y="4850284"/>
                    <a:pt x="53867" y="4890578"/>
                    <a:pt x="53867" y="4940285"/>
                  </a:cubicBezTo>
                  <a:lnTo>
                    <a:pt x="53867" y="6623210"/>
                  </a:lnTo>
                  <a:lnTo>
                    <a:pt x="47257" y="6639167"/>
                  </a:lnTo>
                  <a:cubicBezTo>
                    <a:pt x="42371" y="6644053"/>
                    <a:pt x="35621" y="6647075"/>
                    <a:pt x="28165" y="6647075"/>
                  </a:cubicBezTo>
                  <a:cubicBezTo>
                    <a:pt x="13253" y="6647075"/>
                    <a:pt x="1165" y="6634987"/>
                    <a:pt x="1165" y="6620075"/>
                  </a:cubicBezTo>
                  <a:lnTo>
                    <a:pt x="1165" y="6601274"/>
                  </a:lnTo>
                  <a:lnTo>
                    <a:pt x="0" y="6601274"/>
                  </a:ln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rot="2940000">
              <a:off x="4059457" y="-1104631"/>
              <a:ext cx="820809" cy="4622290"/>
            </a:xfrm>
            <a:custGeom>
              <a:avLst/>
              <a:gdLst>
                <a:gd name="connsiteX0" fmla="*/ 8298 w 820808"/>
                <a:gd name="connsiteY0" fmla="*/ 3595264 h 4622291"/>
                <a:gd name="connsiteX1" fmla="*/ 24421 w 820808"/>
                <a:gd name="connsiteY1" fmla="*/ 3588585 h 4622291"/>
                <a:gd name="connsiteX2" fmla="*/ 40545 w 820808"/>
                <a:gd name="connsiteY2" fmla="*/ 3595264 h 4622291"/>
                <a:gd name="connsiteX3" fmla="*/ 45493 w 820808"/>
                <a:gd name="connsiteY3" fmla="*/ 3607207 h 4622291"/>
                <a:gd name="connsiteX4" fmla="*/ 45493 w 820808"/>
                <a:gd name="connsiteY4" fmla="*/ 4603670 h 4622291"/>
                <a:gd name="connsiteX5" fmla="*/ 40545 w 820808"/>
                <a:gd name="connsiteY5" fmla="*/ 4615612 h 4622291"/>
                <a:gd name="connsiteX6" fmla="*/ 24421 w 820808"/>
                <a:gd name="connsiteY6" fmla="*/ 4622291 h 4622291"/>
                <a:gd name="connsiteX7" fmla="*/ 1619 w 820808"/>
                <a:gd name="connsiteY7" fmla="*/ 4599489 h 4622291"/>
                <a:gd name="connsiteX8" fmla="*/ 1619 w 820808"/>
                <a:gd name="connsiteY8" fmla="*/ 3611388 h 4622291"/>
                <a:gd name="connsiteX9" fmla="*/ 8298 w 820808"/>
                <a:gd name="connsiteY9" fmla="*/ 3595264 h 4622291"/>
                <a:gd name="connsiteX10" fmla="*/ 0 w 820808"/>
                <a:gd name="connsiteY10" fmla="*/ 944231 h 4622291"/>
                <a:gd name="connsiteX11" fmla="*/ 820808 w 820808"/>
                <a:gd name="connsiteY11" fmla="*/ 0 h 4622291"/>
                <a:gd name="connsiteX12" fmla="*/ 820808 w 820808"/>
                <a:gd name="connsiteY12" fmla="*/ 2056607 h 4622291"/>
                <a:gd name="connsiteX13" fmla="*/ 814510 w 820808"/>
                <a:gd name="connsiteY13" fmla="*/ 2025414 h 4622291"/>
                <a:gd name="connsiteX14" fmla="*/ 677387 w 820808"/>
                <a:gd name="connsiteY14" fmla="*/ 1934523 h 4622291"/>
                <a:gd name="connsiteX15" fmla="*/ 528570 w 820808"/>
                <a:gd name="connsiteY15" fmla="*/ 2083340 h 4622291"/>
                <a:gd name="connsiteX16" fmla="*/ 528570 w 820808"/>
                <a:gd name="connsiteY16" fmla="*/ 3007742 h 4622291"/>
                <a:gd name="connsiteX17" fmla="*/ 519197 w 820808"/>
                <a:gd name="connsiteY17" fmla="*/ 3030370 h 4622291"/>
                <a:gd name="connsiteX18" fmla="*/ 486950 w 820808"/>
                <a:gd name="connsiteY18" fmla="*/ 3043727 h 4622291"/>
                <a:gd name="connsiteX19" fmla="*/ 441345 w 820808"/>
                <a:gd name="connsiteY19" fmla="*/ 2998122 h 4622291"/>
                <a:gd name="connsiteX20" fmla="*/ 441345 w 820808"/>
                <a:gd name="connsiteY20" fmla="*/ 2950726 h 4622291"/>
                <a:gd name="connsiteX21" fmla="*/ 441069 w 820808"/>
                <a:gd name="connsiteY21" fmla="*/ 2950726 h 4622291"/>
                <a:gd name="connsiteX22" fmla="*/ 441069 w 820808"/>
                <a:gd name="connsiteY22" fmla="*/ 2492930 h 4622291"/>
                <a:gd name="connsiteX23" fmla="*/ 365061 w 820808"/>
                <a:gd name="connsiteY23" fmla="*/ 2416922 h 4622291"/>
                <a:gd name="connsiteX24" fmla="*/ 289054 w 820808"/>
                <a:gd name="connsiteY24" fmla="*/ 2492930 h 4622291"/>
                <a:gd name="connsiteX25" fmla="*/ 289054 w 820808"/>
                <a:gd name="connsiteY25" fmla="*/ 4162212 h 4622291"/>
                <a:gd name="connsiteX26" fmla="*/ 276668 w 820808"/>
                <a:gd name="connsiteY26" fmla="*/ 4192114 h 4622291"/>
                <a:gd name="connsiteX27" fmla="*/ 244420 w 820808"/>
                <a:gd name="connsiteY27" fmla="*/ 4205471 h 4622291"/>
                <a:gd name="connsiteX28" fmla="*/ 198815 w 820808"/>
                <a:gd name="connsiteY28" fmla="*/ 4159866 h 4622291"/>
                <a:gd name="connsiteX29" fmla="*/ 198815 w 820808"/>
                <a:gd name="connsiteY29" fmla="*/ 2950726 h 4622291"/>
                <a:gd name="connsiteX30" fmla="*/ 197507 w 820808"/>
                <a:gd name="connsiteY30" fmla="*/ 2950726 h 4622291"/>
                <a:gd name="connsiteX31" fmla="*/ 197508 w 820808"/>
                <a:gd name="connsiteY31" fmla="*/ 1547969 h 4622291"/>
                <a:gd name="connsiteX32" fmla="*/ 121500 w 820808"/>
                <a:gd name="connsiteY32" fmla="*/ 1471960 h 4622291"/>
                <a:gd name="connsiteX33" fmla="*/ 45492 w 820808"/>
                <a:gd name="connsiteY33" fmla="*/ 1547969 h 4622291"/>
                <a:gd name="connsiteX34" fmla="*/ 45492 w 820808"/>
                <a:gd name="connsiteY34" fmla="*/ 2969251 h 4622291"/>
                <a:gd name="connsiteX35" fmla="*/ 39910 w 820808"/>
                <a:gd name="connsiteY35" fmla="*/ 2982727 h 4622291"/>
                <a:gd name="connsiteX36" fmla="*/ 23786 w 820808"/>
                <a:gd name="connsiteY36" fmla="*/ 2989406 h 4622291"/>
                <a:gd name="connsiteX37" fmla="*/ 984 w 820808"/>
                <a:gd name="connsiteY37" fmla="*/ 2966603 h 4622291"/>
                <a:gd name="connsiteX38" fmla="*/ 984 w 820808"/>
                <a:gd name="connsiteY38" fmla="*/ 2950726 h 4622291"/>
                <a:gd name="connsiteX39" fmla="*/ 0 w 820808"/>
                <a:gd name="connsiteY39" fmla="*/ 2950726 h 462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20808" h="4622291">
                  <a:moveTo>
                    <a:pt x="8298" y="3595264"/>
                  </a:moveTo>
                  <a:cubicBezTo>
                    <a:pt x="12424" y="3591138"/>
                    <a:pt x="18124" y="3588585"/>
                    <a:pt x="24421" y="3588585"/>
                  </a:cubicBezTo>
                  <a:cubicBezTo>
                    <a:pt x="30718" y="3588585"/>
                    <a:pt x="36419" y="3591138"/>
                    <a:pt x="40545" y="3595264"/>
                  </a:cubicBezTo>
                  <a:lnTo>
                    <a:pt x="45493" y="3607207"/>
                  </a:lnTo>
                  <a:lnTo>
                    <a:pt x="45493" y="4603670"/>
                  </a:lnTo>
                  <a:lnTo>
                    <a:pt x="40545" y="4615612"/>
                  </a:lnTo>
                  <a:cubicBezTo>
                    <a:pt x="36419" y="4619739"/>
                    <a:pt x="30718" y="4622291"/>
                    <a:pt x="24421" y="4622291"/>
                  </a:cubicBezTo>
                  <a:cubicBezTo>
                    <a:pt x="11828" y="4622291"/>
                    <a:pt x="1619" y="4612083"/>
                    <a:pt x="1619" y="4599489"/>
                  </a:cubicBezTo>
                  <a:lnTo>
                    <a:pt x="1619" y="3611388"/>
                  </a:lnTo>
                  <a:cubicBezTo>
                    <a:pt x="1619" y="3605091"/>
                    <a:pt x="4171" y="3599390"/>
                    <a:pt x="8298" y="3595264"/>
                  </a:cubicBezTo>
                  <a:close/>
                  <a:moveTo>
                    <a:pt x="0" y="944231"/>
                  </a:moveTo>
                  <a:lnTo>
                    <a:pt x="820808" y="0"/>
                  </a:lnTo>
                  <a:lnTo>
                    <a:pt x="820808" y="2056607"/>
                  </a:lnTo>
                  <a:lnTo>
                    <a:pt x="814510" y="2025414"/>
                  </a:lnTo>
                  <a:cubicBezTo>
                    <a:pt x="791918" y="1972000"/>
                    <a:pt x="739030" y="1934523"/>
                    <a:pt x="677387" y="1934523"/>
                  </a:cubicBezTo>
                  <a:cubicBezTo>
                    <a:pt x="595198" y="1934523"/>
                    <a:pt x="528570" y="2001150"/>
                    <a:pt x="528570" y="2083340"/>
                  </a:cubicBezTo>
                  <a:lnTo>
                    <a:pt x="528570" y="3007742"/>
                  </a:lnTo>
                  <a:lnTo>
                    <a:pt x="519197" y="3030370"/>
                  </a:lnTo>
                  <a:cubicBezTo>
                    <a:pt x="510945" y="3038623"/>
                    <a:pt x="499544" y="3043726"/>
                    <a:pt x="486950" y="3043727"/>
                  </a:cubicBezTo>
                  <a:cubicBezTo>
                    <a:pt x="461763" y="3043727"/>
                    <a:pt x="441345" y="3023309"/>
                    <a:pt x="441345" y="2998122"/>
                  </a:cubicBezTo>
                  <a:lnTo>
                    <a:pt x="441345" y="2950726"/>
                  </a:lnTo>
                  <a:lnTo>
                    <a:pt x="441069" y="2950726"/>
                  </a:lnTo>
                  <a:lnTo>
                    <a:pt x="441069" y="2492930"/>
                  </a:lnTo>
                  <a:cubicBezTo>
                    <a:pt x="441069" y="2450952"/>
                    <a:pt x="407039" y="2416922"/>
                    <a:pt x="365061" y="2416922"/>
                  </a:cubicBezTo>
                  <a:cubicBezTo>
                    <a:pt x="323083" y="2416922"/>
                    <a:pt x="289053" y="2450952"/>
                    <a:pt x="289054" y="2492930"/>
                  </a:cubicBezTo>
                  <a:lnTo>
                    <a:pt x="289054" y="4162212"/>
                  </a:lnTo>
                  <a:lnTo>
                    <a:pt x="276668" y="4192114"/>
                  </a:lnTo>
                  <a:cubicBezTo>
                    <a:pt x="268415" y="4200367"/>
                    <a:pt x="257014" y="4205471"/>
                    <a:pt x="244420" y="4205471"/>
                  </a:cubicBezTo>
                  <a:cubicBezTo>
                    <a:pt x="219233" y="4205471"/>
                    <a:pt x="198815" y="4185053"/>
                    <a:pt x="198815" y="4159866"/>
                  </a:cubicBezTo>
                  <a:lnTo>
                    <a:pt x="198815" y="2950726"/>
                  </a:lnTo>
                  <a:lnTo>
                    <a:pt x="197507" y="2950726"/>
                  </a:lnTo>
                  <a:lnTo>
                    <a:pt x="197508" y="1547969"/>
                  </a:lnTo>
                  <a:cubicBezTo>
                    <a:pt x="197508" y="1505990"/>
                    <a:pt x="163478" y="1471961"/>
                    <a:pt x="121500" y="1471960"/>
                  </a:cubicBezTo>
                  <a:cubicBezTo>
                    <a:pt x="79522" y="1471960"/>
                    <a:pt x="45492" y="1505990"/>
                    <a:pt x="45492" y="1547969"/>
                  </a:cubicBezTo>
                  <a:lnTo>
                    <a:pt x="45492" y="2969251"/>
                  </a:lnTo>
                  <a:lnTo>
                    <a:pt x="39910" y="2982727"/>
                  </a:lnTo>
                  <a:cubicBezTo>
                    <a:pt x="35784" y="2986854"/>
                    <a:pt x="30083" y="2989406"/>
                    <a:pt x="23786" y="2989406"/>
                  </a:cubicBezTo>
                  <a:cubicBezTo>
                    <a:pt x="11193" y="2989406"/>
                    <a:pt x="984" y="2979197"/>
                    <a:pt x="984" y="2966603"/>
                  </a:cubicBezTo>
                  <a:lnTo>
                    <a:pt x="984" y="2950726"/>
                  </a:lnTo>
                  <a:lnTo>
                    <a:pt x="0" y="2950726"/>
                  </a:lnTo>
                  <a:close/>
                </a:path>
              </a:pathLst>
            </a:custGeom>
            <a:solidFill>
              <a:srgbClr val="4E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 rot="2940000">
              <a:off x="3993067" y="-370159"/>
              <a:ext cx="531338" cy="986546"/>
            </a:xfrm>
            <a:custGeom>
              <a:avLst/>
              <a:gdLst>
                <a:gd name="connsiteX0" fmla="*/ 0 w 531337"/>
                <a:gd name="connsiteY0" fmla="*/ 611233 h 986546"/>
                <a:gd name="connsiteX1" fmla="*/ 531337 w 531337"/>
                <a:gd name="connsiteY1" fmla="*/ 0 h 986546"/>
                <a:gd name="connsiteX2" fmla="*/ 531337 w 531337"/>
                <a:gd name="connsiteY2" fmla="*/ 720877 h 986546"/>
                <a:gd name="connsiteX3" fmla="*/ 265668 w 531337"/>
                <a:gd name="connsiteY3" fmla="*/ 986546 h 986546"/>
                <a:gd name="connsiteX4" fmla="*/ 265669 w 531337"/>
                <a:gd name="connsiteY4" fmla="*/ 986545 h 986546"/>
                <a:gd name="connsiteX5" fmla="*/ 0 w 531337"/>
                <a:gd name="connsiteY5" fmla="*/ 720876 h 98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337" h="986546">
                  <a:moveTo>
                    <a:pt x="0" y="611233"/>
                  </a:moveTo>
                  <a:lnTo>
                    <a:pt x="531337" y="0"/>
                  </a:lnTo>
                  <a:lnTo>
                    <a:pt x="531337" y="720877"/>
                  </a:lnTo>
                  <a:cubicBezTo>
                    <a:pt x="531337" y="867602"/>
                    <a:pt x="412393" y="986546"/>
                    <a:pt x="265668" y="986546"/>
                  </a:cubicBezTo>
                  <a:lnTo>
                    <a:pt x="265669" y="986545"/>
                  </a:lnTo>
                  <a:cubicBezTo>
                    <a:pt x="118944" y="986545"/>
                    <a:pt x="0" y="867601"/>
                    <a:pt x="0" y="720876"/>
                  </a:cubicBez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889986" cy="62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2611818" y="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>
                    <a:lumMod val="95000"/>
                  </a:prstClr>
                </a:solidFill>
              </a:rPr>
              <a:t>4_5. </a:t>
            </a:r>
            <a:r>
              <a:rPr lang="ko-KR" altLang="en-US" sz="3200" b="1" i="1" kern="0" smtClean="0">
                <a:solidFill>
                  <a:prstClr val="white">
                    <a:lumMod val="95000"/>
                  </a:prstClr>
                </a:solidFill>
              </a:rPr>
              <a:t>프로그램 구조</a:t>
            </a:r>
            <a:endParaRPr lang="en-US" altLang="ko-KR" sz="3200" b="1" i="1" kern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52464" y="744974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>
                <a:solidFill>
                  <a:schemeClr val="bg1"/>
                </a:solidFill>
              </a:rPr>
              <a:t>여행 동행자 찾기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pic>
        <p:nvPicPr>
          <p:cNvPr id="5122" name="Picture 2" descr="D:\소공\최종보고\다이어그램\이미지\여행 동행자 찾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00998" y="1210628"/>
            <a:ext cx="6441122" cy="5519776"/>
          </a:xfrm>
          <a:prstGeom prst="rect">
            <a:avLst/>
          </a:prstGeom>
          <a:noFill/>
          <a:ln w="50800">
            <a:solidFill>
              <a:schemeClr val="accent4">
                <a:lumMod val="40000"/>
                <a:lumOff val="60000"/>
              </a:schemeClr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9170222" y="0"/>
            <a:ext cx="30217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kern="0" smtClean="0">
                <a:solidFill>
                  <a:prstClr val="white">
                    <a:lumMod val="95000"/>
                  </a:prstClr>
                </a:solidFill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xmlns="" val="29999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0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V="1">
            <a:off x="-1" y="-1"/>
            <a:ext cx="2455595" cy="211455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411" y="-48530"/>
            <a:ext cx="2634725" cy="944642"/>
            <a:chOff x="112795" y="-142555"/>
            <a:chExt cx="8580553" cy="3076430"/>
          </a:xfrm>
        </p:grpSpPr>
        <p:sp>
          <p:nvSpPr>
            <p:cNvPr id="14" name="자유형 13"/>
            <p:cNvSpPr/>
            <p:nvPr/>
          </p:nvSpPr>
          <p:spPr>
            <a:xfrm rot="2940000">
              <a:off x="3917117" y="-1842357"/>
              <a:ext cx="971910" cy="8580553"/>
            </a:xfrm>
            <a:custGeom>
              <a:avLst/>
              <a:gdLst>
                <a:gd name="connsiteX0" fmla="*/ 9825 w 971910"/>
                <a:gd name="connsiteY0" fmla="*/ 7364465 h 8580557"/>
                <a:gd name="connsiteX1" fmla="*/ 28917 w 971910"/>
                <a:gd name="connsiteY1" fmla="*/ 7356557 h 8580557"/>
                <a:gd name="connsiteX2" fmla="*/ 48009 w 971910"/>
                <a:gd name="connsiteY2" fmla="*/ 7364465 h 8580557"/>
                <a:gd name="connsiteX3" fmla="*/ 53867 w 971910"/>
                <a:gd name="connsiteY3" fmla="*/ 7378607 h 8580557"/>
                <a:gd name="connsiteX4" fmla="*/ 53867 w 971910"/>
                <a:gd name="connsiteY4" fmla="*/ 8558508 h 8580557"/>
                <a:gd name="connsiteX5" fmla="*/ 48009 w 971910"/>
                <a:gd name="connsiteY5" fmla="*/ 8572649 h 8580557"/>
                <a:gd name="connsiteX6" fmla="*/ 28917 w 971910"/>
                <a:gd name="connsiteY6" fmla="*/ 8580557 h 8580557"/>
                <a:gd name="connsiteX7" fmla="*/ 1917 w 971910"/>
                <a:gd name="connsiteY7" fmla="*/ 8553557 h 8580557"/>
                <a:gd name="connsiteX8" fmla="*/ 1917 w 971910"/>
                <a:gd name="connsiteY8" fmla="*/ 7383558 h 8580557"/>
                <a:gd name="connsiteX9" fmla="*/ 9825 w 971910"/>
                <a:gd name="connsiteY9" fmla="*/ 7364465 h 8580557"/>
                <a:gd name="connsiteX10" fmla="*/ 0 w 971910"/>
                <a:gd name="connsiteY10" fmla="*/ 1118055 h 8580557"/>
                <a:gd name="connsiteX11" fmla="*/ 971910 w 971910"/>
                <a:gd name="connsiteY11" fmla="*/ 0 h 8580557"/>
                <a:gd name="connsiteX12" fmla="*/ 971909 w 971910"/>
                <a:gd name="connsiteY12" fmla="*/ 5542558 h 8580557"/>
                <a:gd name="connsiteX13" fmla="*/ 964453 w 971910"/>
                <a:gd name="connsiteY13" fmla="*/ 5505622 h 8580557"/>
                <a:gd name="connsiteX14" fmla="*/ 802087 w 971910"/>
                <a:gd name="connsiteY14" fmla="*/ 5397999 h 8580557"/>
                <a:gd name="connsiteX15" fmla="*/ 625874 w 971910"/>
                <a:gd name="connsiteY15" fmla="*/ 5574212 h 8580557"/>
                <a:gd name="connsiteX16" fmla="*/ 625874 w 971910"/>
                <a:gd name="connsiteY16" fmla="*/ 6668786 h 8580557"/>
                <a:gd name="connsiteX17" fmla="*/ 614776 w 971910"/>
                <a:gd name="connsiteY17" fmla="*/ 6695580 h 8580557"/>
                <a:gd name="connsiteX18" fmla="*/ 576592 w 971910"/>
                <a:gd name="connsiteY18" fmla="*/ 6711396 h 8580557"/>
                <a:gd name="connsiteX19" fmla="*/ 522592 w 971910"/>
                <a:gd name="connsiteY19" fmla="*/ 6657396 h 8580557"/>
                <a:gd name="connsiteX20" fmla="*/ 522592 w 971910"/>
                <a:gd name="connsiteY20" fmla="*/ 6601274 h 8580557"/>
                <a:gd name="connsiteX21" fmla="*/ 522265 w 971910"/>
                <a:gd name="connsiteY21" fmla="*/ 6601274 h 8580557"/>
                <a:gd name="connsiteX22" fmla="*/ 522265 w 971910"/>
                <a:gd name="connsiteY22" fmla="*/ 6059203 h 8580557"/>
                <a:gd name="connsiteX23" fmla="*/ 432265 w 971910"/>
                <a:gd name="connsiteY23" fmla="*/ 5969203 h 8580557"/>
                <a:gd name="connsiteX24" fmla="*/ 342265 w 971910"/>
                <a:gd name="connsiteY24" fmla="*/ 6059203 h 8580557"/>
                <a:gd name="connsiteX25" fmla="*/ 342265 w 971910"/>
                <a:gd name="connsiteY25" fmla="*/ 8035783 h 8580557"/>
                <a:gd name="connsiteX26" fmla="*/ 327599 w 971910"/>
                <a:gd name="connsiteY26" fmla="*/ 8071189 h 8580557"/>
                <a:gd name="connsiteX27" fmla="*/ 289415 w 971910"/>
                <a:gd name="connsiteY27" fmla="*/ 8087005 h 8580557"/>
                <a:gd name="connsiteX28" fmla="*/ 235415 w 971910"/>
                <a:gd name="connsiteY28" fmla="*/ 8033005 h 8580557"/>
                <a:gd name="connsiteX29" fmla="*/ 235415 w 971910"/>
                <a:gd name="connsiteY29" fmla="*/ 6601275 h 8580557"/>
                <a:gd name="connsiteX30" fmla="*/ 233866 w 971910"/>
                <a:gd name="connsiteY30" fmla="*/ 6601274 h 8580557"/>
                <a:gd name="connsiteX31" fmla="*/ 233867 w 971910"/>
                <a:gd name="connsiteY31" fmla="*/ 4940285 h 8580557"/>
                <a:gd name="connsiteX32" fmla="*/ 143867 w 971910"/>
                <a:gd name="connsiteY32" fmla="*/ 4850284 h 8580557"/>
                <a:gd name="connsiteX33" fmla="*/ 53867 w 971910"/>
                <a:gd name="connsiteY33" fmla="*/ 4940285 h 8580557"/>
                <a:gd name="connsiteX34" fmla="*/ 53867 w 971910"/>
                <a:gd name="connsiteY34" fmla="*/ 6623210 h 8580557"/>
                <a:gd name="connsiteX35" fmla="*/ 47257 w 971910"/>
                <a:gd name="connsiteY35" fmla="*/ 6639167 h 8580557"/>
                <a:gd name="connsiteX36" fmla="*/ 28165 w 971910"/>
                <a:gd name="connsiteY36" fmla="*/ 6647075 h 8580557"/>
                <a:gd name="connsiteX37" fmla="*/ 1165 w 971910"/>
                <a:gd name="connsiteY37" fmla="*/ 6620075 h 8580557"/>
                <a:gd name="connsiteX38" fmla="*/ 1165 w 971910"/>
                <a:gd name="connsiteY38" fmla="*/ 6601274 h 8580557"/>
                <a:gd name="connsiteX39" fmla="*/ 0 w 971910"/>
                <a:gd name="connsiteY39" fmla="*/ 6601274 h 858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71910" h="8580557">
                  <a:moveTo>
                    <a:pt x="9825" y="7364465"/>
                  </a:moveTo>
                  <a:cubicBezTo>
                    <a:pt x="14711" y="7359579"/>
                    <a:pt x="21461" y="7356557"/>
                    <a:pt x="28917" y="7356557"/>
                  </a:cubicBezTo>
                  <a:cubicBezTo>
                    <a:pt x="36373" y="7356557"/>
                    <a:pt x="43123" y="7359579"/>
                    <a:pt x="48009" y="7364465"/>
                  </a:cubicBezTo>
                  <a:lnTo>
                    <a:pt x="53867" y="7378607"/>
                  </a:lnTo>
                  <a:lnTo>
                    <a:pt x="53867" y="8558508"/>
                  </a:lnTo>
                  <a:lnTo>
                    <a:pt x="48009" y="8572649"/>
                  </a:lnTo>
                  <a:cubicBezTo>
                    <a:pt x="43123" y="8577535"/>
                    <a:pt x="36373" y="8580557"/>
                    <a:pt x="28917" y="8580557"/>
                  </a:cubicBezTo>
                  <a:cubicBezTo>
                    <a:pt x="14005" y="8580557"/>
                    <a:pt x="1917" y="8568469"/>
                    <a:pt x="1917" y="8553557"/>
                  </a:cubicBezTo>
                  <a:lnTo>
                    <a:pt x="1917" y="7383558"/>
                  </a:lnTo>
                  <a:cubicBezTo>
                    <a:pt x="1917" y="7376101"/>
                    <a:pt x="4939" y="7369351"/>
                    <a:pt x="9825" y="7364465"/>
                  </a:cubicBezTo>
                  <a:close/>
                  <a:moveTo>
                    <a:pt x="0" y="1118055"/>
                  </a:moveTo>
                  <a:lnTo>
                    <a:pt x="971910" y="0"/>
                  </a:lnTo>
                  <a:lnTo>
                    <a:pt x="971909" y="5542558"/>
                  </a:lnTo>
                  <a:lnTo>
                    <a:pt x="964453" y="5505622"/>
                  </a:lnTo>
                  <a:cubicBezTo>
                    <a:pt x="937702" y="5442376"/>
                    <a:pt x="875077" y="5397999"/>
                    <a:pt x="802087" y="5397999"/>
                  </a:cubicBezTo>
                  <a:cubicBezTo>
                    <a:pt x="704767" y="5397999"/>
                    <a:pt x="625874" y="5476892"/>
                    <a:pt x="625874" y="5574212"/>
                  </a:cubicBezTo>
                  <a:lnTo>
                    <a:pt x="625874" y="6668786"/>
                  </a:lnTo>
                  <a:lnTo>
                    <a:pt x="614776" y="6695580"/>
                  </a:lnTo>
                  <a:cubicBezTo>
                    <a:pt x="605004" y="6705352"/>
                    <a:pt x="591504" y="6711396"/>
                    <a:pt x="576592" y="6711396"/>
                  </a:cubicBezTo>
                  <a:cubicBezTo>
                    <a:pt x="546769" y="6711396"/>
                    <a:pt x="522592" y="6687219"/>
                    <a:pt x="522592" y="6657396"/>
                  </a:cubicBezTo>
                  <a:lnTo>
                    <a:pt x="522592" y="6601274"/>
                  </a:lnTo>
                  <a:lnTo>
                    <a:pt x="522265" y="6601274"/>
                  </a:lnTo>
                  <a:lnTo>
                    <a:pt x="522265" y="6059203"/>
                  </a:lnTo>
                  <a:cubicBezTo>
                    <a:pt x="522265" y="6009497"/>
                    <a:pt x="481971" y="5969203"/>
                    <a:pt x="432265" y="5969203"/>
                  </a:cubicBezTo>
                  <a:cubicBezTo>
                    <a:pt x="382559" y="5969203"/>
                    <a:pt x="342265" y="6009497"/>
                    <a:pt x="342265" y="6059203"/>
                  </a:cubicBezTo>
                  <a:lnTo>
                    <a:pt x="342265" y="8035783"/>
                  </a:lnTo>
                  <a:lnTo>
                    <a:pt x="327599" y="8071189"/>
                  </a:lnTo>
                  <a:cubicBezTo>
                    <a:pt x="317827" y="8080961"/>
                    <a:pt x="304327" y="8087005"/>
                    <a:pt x="289415" y="8087005"/>
                  </a:cubicBezTo>
                  <a:cubicBezTo>
                    <a:pt x="259592" y="8087005"/>
                    <a:pt x="235415" y="8062828"/>
                    <a:pt x="235415" y="8033005"/>
                  </a:cubicBezTo>
                  <a:lnTo>
                    <a:pt x="235415" y="6601275"/>
                  </a:lnTo>
                  <a:lnTo>
                    <a:pt x="233866" y="6601274"/>
                  </a:lnTo>
                  <a:lnTo>
                    <a:pt x="233867" y="4940285"/>
                  </a:lnTo>
                  <a:cubicBezTo>
                    <a:pt x="233867" y="4890578"/>
                    <a:pt x="193573" y="4850285"/>
                    <a:pt x="143867" y="4850284"/>
                  </a:cubicBezTo>
                  <a:cubicBezTo>
                    <a:pt x="94161" y="4850284"/>
                    <a:pt x="53867" y="4890578"/>
                    <a:pt x="53867" y="4940285"/>
                  </a:cubicBezTo>
                  <a:lnTo>
                    <a:pt x="53867" y="6623210"/>
                  </a:lnTo>
                  <a:lnTo>
                    <a:pt x="47257" y="6639167"/>
                  </a:lnTo>
                  <a:cubicBezTo>
                    <a:pt x="42371" y="6644053"/>
                    <a:pt x="35621" y="6647075"/>
                    <a:pt x="28165" y="6647075"/>
                  </a:cubicBezTo>
                  <a:cubicBezTo>
                    <a:pt x="13253" y="6647075"/>
                    <a:pt x="1165" y="6634987"/>
                    <a:pt x="1165" y="6620075"/>
                  </a:cubicBezTo>
                  <a:lnTo>
                    <a:pt x="1165" y="6601274"/>
                  </a:lnTo>
                  <a:lnTo>
                    <a:pt x="0" y="6601274"/>
                  </a:ln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rot="2940000">
              <a:off x="4059457" y="-1104631"/>
              <a:ext cx="820809" cy="4622290"/>
            </a:xfrm>
            <a:custGeom>
              <a:avLst/>
              <a:gdLst>
                <a:gd name="connsiteX0" fmla="*/ 8298 w 820808"/>
                <a:gd name="connsiteY0" fmla="*/ 3595264 h 4622291"/>
                <a:gd name="connsiteX1" fmla="*/ 24421 w 820808"/>
                <a:gd name="connsiteY1" fmla="*/ 3588585 h 4622291"/>
                <a:gd name="connsiteX2" fmla="*/ 40545 w 820808"/>
                <a:gd name="connsiteY2" fmla="*/ 3595264 h 4622291"/>
                <a:gd name="connsiteX3" fmla="*/ 45493 w 820808"/>
                <a:gd name="connsiteY3" fmla="*/ 3607207 h 4622291"/>
                <a:gd name="connsiteX4" fmla="*/ 45493 w 820808"/>
                <a:gd name="connsiteY4" fmla="*/ 4603670 h 4622291"/>
                <a:gd name="connsiteX5" fmla="*/ 40545 w 820808"/>
                <a:gd name="connsiteY5" fmla="*/ 4615612 h 4622291"/>
                <a:gd name="connsiteX6" fmla="*/ 24421 w 820808"/>
                <a:gd name="connsiteY6" fmla="*/ 4622291 h 4622291"/>
                <a:gd name="connsiteX7" fmla="*/ 1619 w 820808"/>
                <a:gd name="connsiteY7" fmla="*/ 4599489 h 4622291"/>
                <a:gd name="connsiteX8" fmla="*/ 1619 w 820808"/>
                <a:gd name="connsiteY8" fmla="*/ 3611388 h 4622291"/>
                <a:gd name="connsiteX9" fmla="*/ 8298 w 820808"/>
                <a:gd name="connsiteY9" fmla="*/ 3595264 h 4622291"/>
                <a:gd name="connsiteX10" fmla="*/ 0 w 820808"/>
                <a:gd name="connsiteY10" fmla="*/ 944231 h 4622291"/>
                <a:gd name="connsiteX11" fmla="*/ 820808 w 820808"/>
                <a:gd name="connsiteY11" fmla="*/ 0 h 4622291"/>
                <a:gd name="connsiteX12" fmla="*/ 820808 w 820808"/>
                <a:gd name="connsiteY12" fmla="*/ 2056607 h 4622291"/>
                <a:gd name="connsiteX13" fmla="*/ 814510 w 820808"/>
                <a:gd name="connsiteY13" fmla="*/ 2025414 h 4622291"/>
                <a:gd name="connsiteX14" fmla="*/ 677387 w 820808"/>
                <a:gd name="connsiteY14" fmla="*/ 1934523 h 4622291"/>
                <a:gd name="connsiteX15" fmla="*/ 528570 w 820808"/>
                <a:gd name="connsiteY15" fmla="*/ 2083340 h 4622291"/>
                <a:gd name="connsiteX16" fmla="*/ 528570 w 820808"/>
                <a:gd name="connsiteY16" fmla="*/ 3007742 h 4622291"/>
                <a:gd name="connsiteX17" fmla="*/ 519197 w 820808"/>
                <a:gd name="connsiteY17" fmla="*/ 3030370 h 4622291"/>
                <a:gd name="connsiteX18" fmla="*/ 486950 w 820808"/>
                <a:gd name="connsiteY18" fmla="*/ 3043727 h 4622291"/>
                <a:gd name="connsiteX19" fmla="*/ 441345 w 820808"/>
                <a:gd name="connsiteY19" fmla="*/ 2998122 h 4622291"/>
                <a:gd name="connsiteX20" fmla="*/ 441345 w 820808"/>
                <a:gd name="connsiteY20" fmla="*/ 2950726 h 4622291"/>
                <a:gd name="connsiteX21" fmla="*/ 441069 w 820808"/>
                <a:gd name="connsiteY21" fmla="*/ 2950726 h 4622291"/>
                <a:gd name="connsiteX22" fmla="*/ 441069 w 820808"/>
                <a:gd name="connsiteY22" fmla="*/ 2492930 h 4622291"/>
                <a:gd name="connsiteX23" fmla="*/ 365061 w 820808"/>
                <a:gd name="connsiteY23" fmla="*/ 2416922 h 4622291"/>
                <a:gd name="connsiteX24" fmla="*/ 289054 w 820808"/>
                <a:gd name="connsiteY24" fmla="*/ 2492930 h 4622291"/>
                <a:gd name="connsiteX25" fmla="*/ 289054 w 820808"/>
                <a:gd name="connsiteY25" fmla="*/ 4162212 h 4622291"/>
                <a:gd name="connsiteX26" fmla="*/ 276668 w 820808"/>
                <a:gd name="connsiteY26" fmla="*/ 4192114 h 4622291"/>
                <a:gd name="connsiteX27" fmla="*/ 244420 w 820808"/>
                <a:gd name="connsiteY27" fmla="*/ 4205471 h 4622291"/>
                <a:gd name="connsiteX28" fmla="*/ 198815 w 820808"/>
                <a:gd name="connsiteY28" fmla="*/ 4159866 h 4622291"/>
                <a:gd name="connsiteX29" fmla="*/ 198815 w 820808"/>
                <a:gd name="connsiteY29" fmla="*/ 2950726 h 4622291"/>
                <a:gd name="connsiteX30" fmla="*/ 197507 w 820808"/>
                <a:gd name="connsiteY30" fmla="*/ 2950726 h 4622291"/>
                <a:gd name="connsiteX31" fmla="*/ 197508 w 820808"/>
                <a:gd name="connsiteY31" fmla="*/ 1547969 h 4622291"/>
                <a:gd name="connsiteX32" fmla="*/ 121500 w 820808"/>
                <a:gd name="connsiteY32" fmla="*/ 1471960 h 4622291"/>
                <a:gd name="connsiteX33" fmla="*/ 45492 w 820808"/>
                <a:gd name="connsiteY33" fmla="*/ 1547969 h 4622291"/>
                <a:gd name="connsiteX34" fmla="*/ 45492 w 820808"/>
                <a:gd name="connsiteY34" fmla="*/ 2969251 h 4622291"/>
                <a:gd name="connsiteX35" fmla="*/ 39910 w 820808"/>
                <a:gd name="connsiteY35" fmla="*/ 2982727 h 4622291"/>
                <a:gd name="connsiteX36" fmla="*/ 23786 w 820808"/>
                <a:gd name="connsiteY36" fmla="*/ 2989406 h 4622291"/>
                <a:gd name="connsiteX37" fmla="*/ 984 w 820808"/>
                <a:gd name="connsiteY37" fmla="*/ 2966603 h 4622291"/>
                <a:gd name="connsiteX38" fmla="*/ 984 w 820808"/>
                <a:gd name="connsiteY38" fmla="*/ 2950726 h 4622291"/>
                <a:gd name="connsiteX39" fmla="*/ 0 w 820808"/>
                <a:gd name="connsiteY39" fmla="*/ 2950726 h 462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20808" h="4622291">
                  <a:moveTo>
                    <a:pt x="8298" y="3595264"/>
                  </a:moveTo>
                  <a:cubicBezTo>
                    <a:pt x="12424" y="3591138"/>
                    <a:pt x="18124" y="3588585"/>
                    <a:pt x="24421" y="3588585"/>
                  </a:cubicBezTo>
                  <a:cubicBezTo>
                    <a:pt x="30718" y="3588585"/>
                    <a:pt x="36419" y="3591138"/>
                    <a:pt x="40545" y="3595264"/>
                  </a:cubicBezTo>
                  <a:lnTo>
                    <a:pt x="45493" y="3607207"/>
                  </a:lnTo>
                  <a:lnTo>
                    <a:pt x="45493" y="4603670"/>
                  </a:lnTo>
                  <a:lnTo>
                    <a:pt x="40545" y="4615612"/>
                  </a:lnTo>
                  <a:cubicBezTo>
                    <a:pt x="36419" y="4619739"/>
                    <a:pt x="30718" y="4622291"/>
                    <a:pt x="24421" y="4622291"/>
                  </a:cubicBezTo>
                  <a:cubicBezTo>
                    <a:pt x="11828" y="4622291"/>
                    <a:pt x="1619" y="4612083"/>
                    <a:pt x="1619" y="4599489"/>
                  </a:cubicBezTo>
                  <a:lnTo>
                    <a:pt x="1619" y="3611388"/>
                  </a:lnTo>
                  <a:cubicBezTo>
                    <a:pt x="1619" y="3605091"/>
                    <a:pt x="4171" y="3599390"/>
                    <a:pt x="8298" y="3595264"/>
                  </a:cubicBezTo>
                  <a:close/>
                  <a:moveTo>
                    <a:pt x="0" y="944231"/>
                  </a:moveTo>
                  <a:lnTo>
                    <a:pt x="820808" y="0"/>
                  </a:lnTo>
                  <a:lnTo>
                    <a:pt x="820808" y="2056607"/>
                  </a:lnTo>
                  <a:lnTo>
                    <a:pt x="814510" y="2025414"/>
                  </a:lnTo>
                  <a:cubicBezTo>
                    <a:pt x="791918" y="1972000"/>
                    <a:pt x="739030" y="1934523"/>
                    <a:pt x="677387" y="1934523"/>
                  </a:cubicBezTo>
                  <a:cubicBezTo>
                    <a:pt x="595198" y="1934523"/>
                    <a:pt x="528570" y="2001150"/>
                    <a:pt x="528570" y="2083340"/>
                  </a:cubicBezTo>
                  <a:lnTo>
                    <a:pt x="528570" y="3007742"/>
                  </a:lnTo>
                  <a:lnTo>
                    <a:pt x="519197" y="3030370"/>
                  </a:lnTo>
                  <a:cubicBezTo>
                    <a:pt x="510945" y="3038623"/>
                    <a:pt x="499544" y="3043726"/>
                    <a:pt x="486950" y="3043727"/>
                  </a:cubicBezTo>
                  <a:cubicBezTo>
                    <a:pt x="461763" y="3043727"/>
                    <a:pt x="441345" y="3023309"/>
                    <a:pt x="441345" y="2998122"/>
                  </a:cubicBezTo>
                  <a:lnTo>
                    <a:pt x="441345" y="2950726"/>
                  </a:lnTo>
                  <a:lnTo>
                    <a:pt x="441069" y="2950726"/>
                  </a:lnTo>
                  <a:lnTo>
                    <a:pt x="441069" y="2492930"/>
                  </a:lnTo>
                  <a:cubicBezTo>
                    <a:pt x="441069" y="2450952"/>
                    <a:pt x="407039" y="2416922"/>
                    <a:pt x="365061" y="2416922"/>
                  </a:cubicBezTo>
                  <a:cubicBezTo>
                    <a:pt x="323083" y="2416922"/>
                    <a:pt x="289053" y="2450952"/>
                    <a:pt x="289054" y="2492930"/>
                  </a:cubicBezTo>
                  <a:lnTo>
                    <a:pt x="289054" y="4162212"/>
                  </a:lnTo>
                  <a:lnTo>
                    <a:pt x="276668" y="4192114"/>
                  </a:lnTo>
                  <a:cubicBezTo>
                    <a:pt x="268415" y="4200367"/>
                    <a:pt x="257014" y="4205471"/>
                    <a:pt x="244420" y="4205471"/>
                  </a:cubicBezTo>
                  <a:cubicBezTo>
                    <a:pt x="219233" y="4205471"/>
                    <a:pt x="198815" y="4185053"/>
                    <a:pt x="198815" y="4159866"/>
                  </a:cubicBezTo>
                  <a:lnTo>
                    <a:pt x="198815" y="2950726"/>
                  </a:lnTo>
                  <a:lnTo>
                    <a:pt x="197507" y="2950726"/>
                  </a:lnTo>
                  <a:lnTo>
                    <a:pt x="197508" y="1547969"/>
                  </a:lnTo>
                  <a:cubicBezTo>
                    <a:pt x="197508" y="1505990"/>
                    <a:pt x="163478" y="1471961"/>
                    <a:pt x="121500" y="1471960"/>
                  </a:cubicBezTo>
                  <a:cubicBezTo>
                    <a:pt x="79522" y="1471960"/>
                    <a:pt x="45492" y="1505990"/>
                    <a:pt x="45492" y="1547969"/>
                  </a:cubicBezTo>
                  <a:lnTo>
                    <a:pt x="45492" y="2969251"/>
                  </a:lnTo>
                  <a:lnTo>
                    <a:pt x="39910" y="2982727"/>
                  </a:lnTo>
                  <a:cubicBezTo>
                    <a:pt x="35784" y="2986854"/>
                    <a:pt x="30083" y="2989406"/>
                    <a:pt x="23786" y="2989406"/>
                  </a:cubicBezTo>
                  <a:cubicBezTo>
                    <a:pt x="11193" y="2989406"/>
                    <a:pt x="984" y="2979197"/>
                    <a:pt x="984" y="2966603"/>
                  </a:cubicBezTo>
                  <a:lnTo>
                    <a:pt x="984" y="2950726"/>
                  </a:lnTo>
                  <a:lnTo>
                    <a:pt x="0" y="2950726"/>
                  </a:lnTo>
                  <a:close/>
                </a:path>
              </a:pathLst>
            </a:custGeom>
            <a:solidFill>
              <a:srgbClr val="4E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 rot="2940000">
              <a:off x="3993067" y="-370159"/>
              <a:ext cx="531338" cy="986546"/>
            </a:xfrm>
            <a:custGeom>
              <a:avLst/>
              <a:gdLst>
                <a:gd name="connsiteX0" fmla="*/ 0 w 531337"/>
                <a:gd name="connsiteY0" fmla="*/ 611233 h 986546"/>
                <a:gd name="connsiteX1" fmla="*/ 531337 w 531337"/>
                <a:gd name="connsiteY1" fmla="*/ 0 h 986546"/>
                <a:gd name="connsiteX2" fmla="*/ 531337 w 531337"/>
                <a:gd name="connsiteY2" fmla="*/ 720877 h 986546"/>
                <a:gd name="connsiteX3" fmla="*/ 265668 w 531337"/>
                <a:gd name="connsiteY3" fmla="*/ 986546 h 986546"/>
                <a:gd name="connsiteX4" fmla="*/ 265669 w 531337"/>
                <a:gd name="connsiteY4" fmla="*/ 986545 h 986546"/>
                <a:gd name="connsiteX5" fmla="*/ 0 w 531337"/>
                <a:gd name="connsiteY5" fmla="*/ 720876 h 98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337" h="986546">
                  <a:moveTo>
                    <a:pt x="0" y="611233"/>
                  </a:moveTo>
                  <a:lnTo>
                    <a:pt x="531337" y="0"/>
                  </a:lnTo>
                  <a:lnTo>
                    <a:pt x="531337" y="720877"/>
                  </a:lnTo>
                  <a:cubicBezTo>
                    <a:pt x="531337" y="867602"/>
                    <a:pt x="412393" y="986546"/>
                    <a:pt x="265668" y="986546"/>
                  </a:cubicBezTo>
                  <a:lnTo>
                    <a:pt x="265669" y="986545"/>
                  </a:lnTo>
                  <a:cubicBezTo>
                    <a:pt x="118944" y="986545"/>
                    <a:pt x="0" y="867601"/>
                    <a:pt x="0" y="720876"/>
                  </a:cubicBez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718498" y="19398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>
                    <a:lumMod val="95000"/>
                  </a:prstClr>
                </a:solidFill>
              </a:rPr>
              <a:t>5. </a:t>
            </a:r>
            <a:r>
              <a:rPr lang="ko-KR" altLang="en-US" sz="3200" b="1" i="1" kern="0" smtClean="0">
                <a:solidFill>
                  <a:prstClr val="white">
                    <a:lumMod val="95000"/>
                  </a:prstClr>
                </a:solidFill>
              </a:rPr>
              <a:t>어려웠던 점</a:t>
            </a:r>
            <a:endParaRPr lang="en-US" altLang="ko-KR" sz="3200" b="1" i="1" kern="0" smtClean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889986" cy="62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1371600" y="1127760"/>
            <a:ext cx="5166360" cy="5532119"/>
          </a:xfrm>
          <a:prstGeom prst="rect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Android studio</a:t>
            </a:r>
            <a:r>
              <a:rPr lang="ko-KR" altLang="en-US" smtClean="0">
                <a:solidFill>
                  <a:schemeClr val="bg1"/>
                </a:solidFill>
              </a:rPr>
              <a:t>의</a:t>
            </a:r>
            <a:r>
              <a:rPr lang="en-US" altLang="ko-KR" smtClean="0">
                <a:solidFill>
                  <a:schemeClr val="bg1"/>
                </a:solidFill>
              </a:rPr>
              <a:t> DBMS</a:t>
            </a:r>
            <a:r>
              <a:rPr lang="ko-KR" altLang="en-US" smtClean="0">
                <a:solidFill>
                  <a:schemeClr val="bg1"/>
                </a:solidFill>
              </a:rPr>
              <a:t>를 </a:t>
            </a:r>
            <a:r>
              <a:rPr lang="en-US" altLang="ko-KR" smtClean="0">
                <a:solidFill>
                  <a:schemeClr val="bg1"/>
                </a:solidFill>
              </a:rPr>
              <a:t>MySQL</a:t>
            </a:r>
            <a:r>
              <a:rPr lang="ko-KR" altLang="en-US" smtClean="0">
                <a:solidFill>
                  <a:schemeClr val="bg1"/>
                </a:solidFill>
              </a:rPr>
              <a:t>로 하고 이를 </a:t>
            </a:r>
            <a:r>
              <a:rPr lang="en-US" altLang="ko-KR" smtClean="0">
                <a:solidFill>
                  <a:schemeClr val="bg1"/>
                </a:solidFill>
              </a:rPr>
              <a:t>MODEj.s </a:t>
            </a:r>
            <a:r>
              <a:rPr lang="ko-KR" altLang="en-US" smtClean="0">
                <a:solidFill>
                  <a:schemeClr val="bg1"/>
                </a:solidFill>
              </a:rPr>
              <a:t>연동하는 데 어려움이 있었음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Android studio</a:t>
            </a:r>
            <a:r>
              <a:rPr lang="ko-KR" altLang="en-US" smtClean="0">
                <a:solidFill>
                  <a:schemeClr val="bg1"/>
                </a:solidFill>
              </a:rPr>
              <a:t>에서 빈번한 디버깅 에러에 대처하는 어려움이 있었음</a:t>
            </a:r>
            <a:endParaRPr lang="en-US" altLang="ko-KR" smtClean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751320" y="1127760"/>
            <a:ext cx="5273040" cy="5532119"/>
          </a:xfrm>
          <a:prstGeom prst="rect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개발환경 구축과 필요한 툴의 사용을 숙지하는데 어려움이 있었음 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기능을 구체화 시키 이를 구현하기위한 계획 수립에 어려움이 있었음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프로젝트 진행 일정에서 시간 부족으로 기능 일부의 삭제 수정이 불가피 했음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비대면으로 팀원간의 협업을 하는 데 어려움이 있었음</a:t>
            </a:r>
            <a:endParaRPr lang="en-US" altLang="ko-KR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78832" y="1171694"/>
            <a:ext cx="4028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smtClean="0">
                <a:solidFill>
                  <a:schemeClr val="bg1"/>
                </a:solidFill>
              </a:rPr>
              <a:t>기술적으로 어려웠던 점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950719" y="1676400"/>
            <a:ext cx="3943773" cy="524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809912" y="1171694"/>
            <a:ext cx="52325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smtClean="0">
                <a:solidFill>
                  <a:schemeClr val="bg1"/>
                </a:solidFill>
              </a:rPr>
              <a:t>프로젝트 관리에서 어려웠던 점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421879" y="1676400"/>
            <a:ext cx="3943773" cy="524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999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0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V="1">
            <a:off x="-1" y="-1"/>
            <a:ext cx="2455595" cy="211455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411" y="-48530"/>
            <a:ext cx="2634725" cy="944642"/>
            <a:chOff x="112795" y="-142555"/>
            <a:chExt cx="8580553" cy="3076430"/>
          </a:xfrm>
        </p:grpSpPr>
        <p:sp>
          <p:nvSpPr>
            <p:cNvPr id="14" name="자유형 13"/>
            <p:cNvSpPr/>
            <p:nvPr/>
          </p:nvSpPr>
          <p:spPr>
            <a:xfrm rot="2940000">
              <a:off x="3917117" y="-1842357"/>
              <a:ext cx="971910" cy="8580553"/>
            </a:xfrm>
            <a:custGeom>
              <a:avLst/>
              <a:gdLst>
                <a:gd name="connsiteX0" fmla="*/ 9825 w 971910"/>
                <a:gd name="connsiteY0" fmla="*/ 7364465 h 8580557"/>
                <a:gd name="connsiteX1" fmla="*/ 28917 w 971910"/>
                <a:gd name="connsiteY1" fmla="*/ 7356557 h 8580557"/>
                <a:gd name="connsiteX2" fmla="*/ 48009 w 971910"/>
                <a:gd name="connsiteY2" fmla="*/ 7364465 h 8580557"/>
                <a:gd name="connsiteX3" fmla="*/ 53867 w 971910"/>
                <a:gd name="connsiteY3" fmla="*/ 7378607 h 8580557"/>
                <a:gd name="connsiteX4" fmla="*/ 53867 w 971910"/>
                <a:gd name="connsiteY4" fmla="*/ 8558508 h 8580557"/>
                <a:gd name="connsiteX5" fmla="*/ 48009 w 971910"/>
                <a:gd name="connsiteY5" fmla="*/ 8572649 h 8580557"/>
                <a:gd name="connsiteX6" fmla="*/ 28917 w 971910"/>
                <a:gd name="connsiteY6" fmla="*/ 8580557 h 8580557"/>
                <a:gd name="connsiteX7" fmla="*/ 1917 w 971910"/>
                <a:gd name="connsiteY7" fmla="*/ 8553557 h 8580557"/>
                <a:gd name="connsiteX8" fmla="*/ 1917 w 971910"/>
                <a:gd name="connsiteY8" fmla="*/ 7383558 h 8580557"/>
                <a:gd name="connsiteX9" fmla="*/ 9825 w 971910"/>
                <a:gd name="connsiteY9" fmla="*/ 7364465 h 8580557"/>
                <a:gd name="connsiteX10" fmla="*/ 0 w 971910"/>
                <a:gd name="connsiteY10" fmla="*/ 1118055 h 8580557"/>
                <a:gd name="connsiteX11" fmla="*/ 971910 w 971910"/>
                <a:gd name="connsiteY11" fmla="*/ 0 h 8580557"/>
                <a:gd name="connsiteX12" fmla="*/ 971909 w 971910"/>
                <a:gd name="connsiteY12" fmla="*/ 5542558 h 8580557"/>
                <a:gd name="connsiteX13" fmla="*/ 964453 w 971910"/>
                <a:gd name="connsiteY13" fmla="*/ 5505622 h 8580557"/>
                <a:gd name="connsiteX14" fmla="*/ 802087 w 971910"/>
                <a:gd name="connsiteY14" fmla="*/ 5397999 h 8580557"/>
                <a:gd name="connsiteX15" fmla="*/ 625874 w 971910"/>
                <a:gd name="connsiteY15" fmla="*/ 5574212 h 8580557"/>
                <a:gd name="connsiteX16" fmla="*/ 625874 w 971910"/>
                <a:gd name="connsiteY16" fmla="*/ 6668786 h 8580557"/>
                <a:gd name="connsiteX17" fmla="*/ 614776 w 971910"/>
                <a:gd name="connsiteY17" fmla="*/ 6695580 h 8580557"/>
                <a:gd name="connsiteX18" fmla="*/ 576592 w 971910"/>
                <a:gd name="connsiteY18" fmla="*/ 6711396 h 8580557"/>
                <a:gd name="connsiteX19" fmla="*/ 522592 w 971910"/>
                <a:gd name="connsiteY19" fmla="*/ 6657396 h 8580557"/>
                <a:gd name="connsiteX20" fmla="*/ 522592 w 971910"/>
                <a:gd name="connsiteY20" fmla="*/ 6601274 h 8580557"/>
                <a:gd name="connsiteX21" fmla="*/ 522265 w 971910"/>
                <a:gd name="connsiteY21" fmla="*/ 6601274 h 8580557"/>
                <a:gd name="connsiteX22" fmla="*/ 522265 w 971910"/>
                <a:gd name="connsiteY22" fmla="*/ 6059203 h 8580557"/>
                <a:gd name="connsiteX23" fmla="*/ 432265 w 971910"/>
                <a:gd name="connsiteY23" fmla="*/ 5969203 h 8580557"/>
                <a:gd name="connsiteX24" fmla="*/ 342265 w 971910"/>
                <a:gd name="connsiteY24" fmla="*/ 6059203 h 8580557"/>
                <a:gd name="connsiteX25" fmla="*/ 342265 w 971910"/>
                <a:gd name="connsiteY25" fmla="*/ 8035783 h 8580557"/>
                <a:gd name="connsiteX26" fmla="*/ 327599 w 971910"/>
                <a:gd name="connsiteY26" fmla="*/ 8071189 h 8580557"/>
                <a:gd name="connsiteX27" fmla="*/ 289415 w 971910"/>
                <a:gd name="connsiteY27" fmla="*/ 8087005 h 8580557"/>
                <a:gd name="connsiteX28" fmla="*/ 235415 w 971910"/>
                <a:gd name="connsiteY28" fmla="*/ 8033005 h 8580557"/>
                <a:gd name="connsiteX29" fmla="*/ 235415 w 971910"/>
                <a:gd name="connsiteY29" fmla="*/ 6601275 h 8580557"/>
                <a:gd name="connsiteX30" fmla="*/ 233866 w 971910"/>
                <a:gd name="connsiteY30" fmla="*/ 6601274 h 8580557"/>
                <a:gd name="connsiteX31" fmla="*/ 233867 w 971910"/>
                <a:gd name="connsiteY31" fmla="*/ 4940285 h 8580557"/>
                <a:gd name="connsiteX32" fmla="*/ 143867 w 971910"/>
                <a:gd name="connsiteY32" fmla="*/ 4850284 h 8580557"/>
                <a:gd name="connsiteX33" fmla="*/ 53867 w 971910"/>
                <a:gd name="connsiteY33" fmla="*/ 4940285 h 8580557"/>
                <a:gd name="connsiteX34" fmla="*/ 53867 w 971910"/>
                <a:gd name="connsiteY34" fmla="*/ 6623210 h 8580557"/>
                <a:gd name="connsiteX35" fmla="*/ 47257 w 971910"/>
                <a:gd name="connsiteY35" fmla="*/ 6639167 h 8580557"/>
                <a:gd name="connsiteX36" fmla="*/ 28165 w 971910"/>
                <a:gd name="connsiteY36" fmla="*/ 6647075 h 8580557"/>
                <a:gd name="connsiteX37" fmla="*/ 1165 w 971910"/>
                <a:gd name="connsiteY37" fmla="*/ 6620075 h 8580557"/>
                <a:gd name="connsiteX38" fmla="*/ 1165 w 971910"/>
                <a:gd name="connsiteY38" fmla="*/ 6601274 h 8580557"/>
                <a:gd name="connsiteX39" fmla="*/ 0 w 971910"/>
                <a:gd name="connsiteY39" fmla="*/ 6601274 h 858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71910" h="8580557">
                  <a:moveTo>
                    <a:pt x="9825" y="7364465"/>
                  </a:moveTo>
                  <a:cubicBezTo>
                    <a:pt x="14711" y="7359579"/>
                    <a:pt x="21461" y="7356557"/>
                    <a:pt x="28917" y="7356557"/>
                  </a:cubicBezTo>
                  <a:cubicBezTo>
                    <a:pt x="36373" y="7356557"/>
                    <a:pt x="43123" y="7359579"/>
                    <a:pt x="48009" y="7364465"/>
                  </a:cubicBezTo>
                  <a:lnTo>
                    <a:pt x="53867" y="7378607"/>
                  </a:lnTo>
                  <a:lnTo>
                    <a:pt x="53867" y="8558508"/>
                  </a:lnTo>
                  <a:lnTo>
                    <a:pt x="48009" y="8572649"/>
                  </a:lnTo>
                  <a:cubicBezTo>
                    <a:pt x="43123" y="8577535"/>
                    <a:pt x="36373" y="8580557"/>
                    <a:pt x="28917" y="8580557"/>
                  </a:cubicBezTo>
                  <a:cubicBezTo>
                    <a:pt x="14005" y="8580557"/>
                    <a:pt x="1917" y="8568469"/>
                    <a:pt x="1917" y="8553557"/>
                  </a:cubicBezTo>
                  <a:lnTo>
                    <a:pt x="1917" y="7383558"/>
                  </a:lnTo>
                  <a:cubicBezTo>
                    <a:pt x="1917" y="7376101"/>
                    <a:pt x="4939" y="7369351"/>
                    <a:pt x="9825" y="7364465"/>
                  </a:cubicBezTo>
                  <a:close/>
                  <a:moveTo>
                    <a:pt x="0" y="1118055"/>
                  </a:moveTo>
                  <a:lnTo>
                    <a:pt x="971910" y="0"/>
                  </a:lnTo>
                  <a:lnTo>
                    <a:pt x="971909" y="5542558"/>
                  </a:lnTo>
                  <a:lnTo>
                    <a:pt x="964453" y="5505622"/>
                  </a:lnTo>
                  <a:cubicBezTo>
                    <a:pt x="937702" y="5442376"/>
                    <a:pt x="875077" y="5397999"/>
                    <a:pt x="802087" y="5397999"/>
                  </a:cubicBezTo>
                  <a:cubicBezTo>
                    <a:pt x="704767" y="5397999"/>
                    <a:pt x="625874" y="5476892"/>
                    <a:pt x="625874" y="5574212"/>
                  </a:cubicBezTo>
                  <a:lnTo>
                    <a:pt x="625874" y="6668786"/>
                  </a:lnTo>
                  <a:lnTo>
                    <a:pt x="614776" y="6695580"/>
                  </a:lnTo>
                  <a:cubicBezTo>
                    <a:pt x="605004" y="6705352"/>
                    <a:pt x="591504" y="6711396"/>
                    <a:pt x="576592" y="6711396"/>
                  </a:cubicBezTo>
                  <a:cubicBezTo>
                    <a:pt x="546769" y="6711396"/>
                    <a:pt x="522592" y="6687219"/>
                    <a:pt x="522592" y="6657396"/>
                  </a:cubicBezTo>
                  <a:lnTo>
                    <a:pt x="522592" y="6601274"/>
                  </a:lnTo>
                  <a:lnTo>
                    <a:pt x="522265" y="6601274"/>
                  </a:lnTo>
                  <a:lnTo>
                    <a:pt x="522265" y="6059203"/>
                  </a:lnTo>
                  <a:cubicBezTo>
                    <a:pt x="522265" y="6009497"/>
                    <a:pt x="481971" y="5969203"/>
                    <a:pt x="432265" y="5969203"/>
                  </a:cubicBezTo>
                  <a:cubicBezTo>
                    <a:pt x="382559" y="5969203"/>
                    <a:pt x="342265" y="6009497"/>
                    <a:pt x="342265" y="6059203"/>
                  </a:cubicBezTo>
                  <a:lnTo>
                    <a:pt x="342265" y="8035783"/>
                  </a:lnTo>
                  <a:lnTo>
                    <a:pt x="327599" y="8071189"/>
                  </a:lnTo>
                  <a:cubicBezTo>
                    <a:pt x="317827" y="8080961"/>
                    <a:pt x="304327" y="8087005"/>
                    <a:pt x="289415" y="8087005"/>
                  </a:cubicBezTo>
                  <a:cubicBezTo>
                    <a:pt x="259592" y="8087005"/>
                    <a:pt x="235415" y="8062828"/>
                    <a:pt x="235415" y="8033005"/>
                  </a:cubicBezTo>
                  <a:lnTo>
                    <a:pt x="235415" y="6601275"/>
                  </a:lnTo>
                  <a:lnTo>
                    <a:pt x="233866" y="6601274"/>
                  </a:lnTo>
                  <a:lnTo>
                    <a:pt x="233867" y="4940285"/>
                  </a:lnTo>
                  <a:cubicBezTo>
                    <a:pt x="233867" y="4890578"/>
                    <a:pt x="193573" y="4850285"/>
                    <a:pt x="143867" y="4850284"/>
                  </a:cubicBezTo>
                  <a:cubicBezTo>
                    <a:pt x="94161" y="4850284"/>
                    <a:pt x="53867" y="4890578"/>
                    <a:pt x="53867" y="4940285"/>
                  </a:cubicBezTo>
                  <a:lnTo>
                    <a:pt x="53867" y="6623210"/>
                  </a:lnTo>
                  <a:lnTo>
                    <a:pt x="47257" y="6639167"/>
                  </a:lnTo>
                  <a:cubicBezTo>
                    <a:pt x="42371" y="6644053"/>
                    <a:pt x="35621" y="6647075"/>
                    <a:pt x="28165" y="6647075"/>
                  </a:cubicBezTo>
                  <a:cubicBezTo>
                    <a:pt x="13253" y="6647075"/>
                    <a:pt x="1165" y="6634987"/>
                    <a:pt x="1165" y="6620075"/>
                  </a:cubicBezTo>
                  <a:lnTo>
                    <a:pt x="1165" y="6601274"/>
                  </a:lnTo>
                  <a:lnTo>
                    <a:pt x="0" y="6601274"/>
                  </a:ln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rot="2940000">
              <a:off x="4059457" y="-1104631"/>
              <a:ext cx="820809" cy="4622290"/>
            </a:xfrm>
            <a:custGeom>
              <a:avLst/>
              <a:gdLst>
                <a:gd name="connsiteX0" fmla="*/ 8298 w 820808"/>
                <a:gd name="connsiteY0" fmla="*/ 3595264 h 4622291"/>
                <a:gd name="connsiteX1" fmla="*/ 24421 w 820808"/>
                <a:gd name="connsiteY1" fmla="*/ 3588585 h 4622291"/>
                <a:gd name="connsiteX2" fmla="*/ 40545 w 820808"/>
                <a:gd name="connsiteY2" fmla="*/ 3595264 h 4622291"/>
                <a:gd name="connsiteX3" fmla="*/ 45493 w 820808"/>
                <a:gd name="connsiteY3" fmla="*/ 3607207 h 4622291"/>
                <a:gd name="connsiteX4" fmla="*/ 45493 w 820808"/>
                <a:gd name="connsiteY4" fmla="*/ 4603670 h 4622291"/>
                <a:gd name="connsiteX5" fmla="*/ 40545 w 820808"/>
                <a:gd name="connsiteY5" fmla="*/ 4615612 h 4622291"/>
                <a:gd name="connsiteX6" fmla="*/ 24421 w 820808"/>
                <a:gd name="connsiteY6" fmla="*/ 4622291 h 4622291"/>
                <a:gd name="connsiteX7" fmla="*/ 1619 w 820808"/>
                <a:gd name="connsiteY7" fmla="*/ 4599489 h 4622291"/>
                <a:gd name="connsiteX8" fmla="*/ 1619 w 820808"/>
                <a:gd name="connsiteY8" fmla="*/ 3611388 h 4622291"/>
                <a:gd name="connsiteX9" fmla="*/ 8298 w 820808"/>
                <a:gd name="connsiteY9" fmla="*/ 3595264 h 4622291"/>
                <a:gd name="connsiteX10" fmla="*/ 0 w 820808"/>
                <a:gd name="connsiteY10" fmla="*/ 944231 h 4622291"/>
                <a:gd name="connsiteX11" fmla="*/ 820808 w 820808"/>
                <a:gd name="connsiteY11" fmla="*/ 0 h 4622291"/>
                <a:gd name="connsiteX12" fmla="*/ 820808 w 820808"/>
                <a:gd name="connsiteY12" fmla="*/ 2056607 h 4622291"/>
                <a:gd name="connsiteX13" fmla="*/ 814510 w 820808"/>
                <a:gd name="connsiteY13" fmla="*/ 2025414 h 4622291"/>
                <a:gd name="connsiteX14" fmla="*/ 677387 w 820808"/>
                <a:gd name="connsiteY14" fmla="*/ 1934523 h 4622291"/>
                <a:gd name="connsiteX15" fmla="*/ 528570 w 820808"/>
                <a:gd name="connsiteY15" fmla="*/ 2083340 h 4622291"/>
                <a:gd name="connsiteX16" fmla="*/ 528570 w 820808"/>
                <a:gd name="connsiteY16" fmla="*/ 3007742 h 4622291"/>
                <a:gd name="connsiteX17" fmla="*/ 519197 w 820808"/>
                <a:gd name="connsiteY17" fmla="*/ 3030370 h 4622291"/>
                <a:gd name="connsiteX18" fmla="*/ 486950 w 820808"/>
                <a:gd name="connsiteY18" fmla="*/ 3043727 h 4622291"/>
                <a:gd name="connsiteX19" fmla="*/ 441345 w 820808"/>
                <a:gd name="connsiteY19" fmla="*/ 2998122 h 4622291"/>
                <a:gd name="connsiteX20" fmla="*/ 441345 w 820808"/>
                <a:gd name="connsiteY20" fmla="*/ 2950726 h 4622291"/>
                <a:gd name="connsiteX21" fmla="*/ 441069 w 820808"/>
                <a:gd name="connsiteY21" fmla="*/ 2950726 h 4622291"/>
                <a:gd name="connsiteX22" fmla="*/ 441069 w 820808"/>
                <a:gd name="connsiteY22" fmla="*/ 2492930 h 4622291"/>
                <a:gd name="connsiteX23" fmla="*/ 365061 w 820808"/>
                <a:gd name="connsiteY23" fmla="*/ 2416922 h 4622291"/>
                <a:gd name="connsiteX24" fmla="*/ 289054 w 820808"/>
                <a:gd name="connsiteY24" fmla="*/ 2492930 h 4622291"/>
                <a:gd name="connsiteX25" fmla="*/ 289054 w 820808"/>
                <a:gd name="connsiteY25" fmla="*/ 4162212 h 4622291"/>
                <a:gd name="connsiteX26" fmla="*/ 276668 w 820808"/>
                <a:gd name="connsiteY26" fmla="*/ 4192114 h 4622291"/>
                <a:gd name="connsiteX27" fmla="*/ 244420 w 820808"/>
                <a:gd name="connsiteY27" fmla="*/ 4205471 h 4622291"/>
                <a:gd name="connsiteX28" fmla="*/ 198815 w 820808"/>
                <a:gd name="connsiteY28" fmla="*/ 4159866 h 4622291"/>
                <a:gd name="connsiteX29" fmla="*/ 198815 w 820808"/>
                <a:gd name="connsiteY29" fmla="*/ 2950726 h 4622291"/>
                <a:gd name="connsiteX30" fmla="*/ 197507 w 820808"/>
                <a:gd name="connsiteY30" fmla="*/ 2950726 h 4622291"/>
                <a:gd name="connsiteX31" fmla="*/ 197508 w 820808"/>
                <a:gd name="connsiteY31" fmla="*/ 1547969 h 4622291"/>
                <a:gd name="connsiteX32" fmla="*/ 121500 w 820808"/>
                <a:gd name="connsiteY32" fmla="*/ 1471960 h 4622291"/>
                <a:gd name="connsiteX33" fmla="*/ 45492 w 820808"/>
                <a:gd name="connsiteY33" fmla="*/ 1547969 h 4622291"/>
                <a:gd name="connsiteX34" fmla="*/ 45492 w 820808"/>
                <a:gd name="connsiteY34" fmla="*/ 2969251 h 4622291"/>
                <a:gd name="connsiteX35" fmla="*/ 39910 w 820808"/>
                <a:gd name="connsiteY35" fmla="*/ 2982727 h 4622291"/>
                <a:gd name="connsiteX36" fmla="*/ 23786 w 820808"/>
                <a:gd name="connsiteY36" fmla="*/ 2989406 h 4622291"/>
                <a:gd name="connsiteX37" fmla="*/ 984 w 820808"/>
                <a:gd name="connsiteY37" fmla="*/ 2966603 h 4622291"/>
                <a:gd name="connsiteX38" fmla="*/ 984 w 820808"/>
                <a:gd name="connsiteY38" fmla="*/ 2950726 h 4622291"/>
                <a:gd name="connsiteX39" fmla="*/ 0 w 820808"/>
                <a:gd name="connsiteY39" fmla="*/ 2950726 h 462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20808" h="4622291">
                  <a:moveTo>
                    <a:pt x="8298" y="3595264"/>
                  </a:moveTo>
                  <a:cubicBezTo>
                    <a:pt x="12424" y="3591138"/>
                    <a:pt x="18124" y="3588585"/>
                    <a:pt x="24421" y="3588585"/>
                  </a:cubicBezTo>
                  <a:cubicBezTo>
                    <a:pt x="30718" y="3588585"/>
                    <a:pt x="36419" y="3591138"/>
                    <a:pt x="40545" y="3595264"/>
                  </a:cubicBezTo>
                  <a:lnTo>
                    <a:pt x="45493" y="3607207"/>
                  </a:lnTo>
                  <a:lnTo>
                    <a:pt x="45493" y="4603670"/>
                  </a:lnTo>
                  <a:lnTo>
                    <a:pt x="40545" y="4615612"/>
                  </a:lnTo>
                  <a:cubicBezTo>
                    <a:pt x="36419" y="4619739"/>
                    <a:pt x="30718" y="4622291"/>
                    <a:pt x="24421" y="4622291"/>
                  </a:cubicBezTo>
                  <a:cubicBezTo>
                    <a:pt x="11828" y="4622291"/>
                    <a:pt x="1619" y="4612083"/>
                    <a:pt x="1619" y="4599489"/>
                  </a:cubicBezTo>
                  <a:lnTo>
                    <a:pt x="1619" y="3611388"/>
                  </a:lnTo>
                  <a:cubicBezTo>
                    <a:pt x="1619" y="3605091"/>
                    <a:pt x="4171" y="3599390"/>
                    <a:pt x="8298" y="3595264"/>
                  </a:cubicBezTo>
                  <a:close/>
                  <a:moveTo>
                    <a:pt x="0" y="944231"/>
                  </a:moveTo>
                  <a:lnTo>
                    <a:pt x="820808" y="0"/>
                  </a:lnTo>
                  <a:lnTo>
                    <a:pt x="820808" y="2056607"/>
                  </a:lnTo>
                  <a:lnTo>
                    <a:pt x="814510" y="2025414"/>
                  </a:lnTo>
                  <a:cubicBezTo>
                    <a:pt x="791918" y="1972000"/>
                    <a:pt x="739030" y="1934523"/>
                    <a:pt x="677387" y="1934523"/>
                  </a:cubicBezTo>
                  <a:cubicBezTo>
                    <a:pt x="595198" y="1934523"/>
                    <a:pt x="528570" y="2001150"/>
                    <a:pt x="528570" y="2083340"/>
                  </a:cubicBezTo>
                  <a:lnTo>
                    <a:pt x="528570" y="3007742"/>
                  </a:lnTo>
                  <a:lnTo>
                    <a:pt x="519197" y="3030370"/>
                  </a:lnTo>
                  <a:cubicBezTo>
                    <a:pt x="510945" y="3038623"/>
                    <a:pt x="499544" y="3043726"/>
                    <a:pt x="486950" y="3043727"/>
                  </a:cubicBezTo>
                  <a:cubicBezTo>
                    <a:pt x="461763" y="3043727"/>
                    <a:pt x="441345" y="3023309"/>
                    <a:pt x="441345" y="2998122"/>
                  </a:cubicBezTo>
                  <a:lnTo>
                    <a:pt x="441345" y="2950726"/>
                  </a:lnTo>
                  <a:lnTo>
                    <a:pt x="441069" y="2950726"/>
                  </a:lnTo>
                  <a:lnTo>
                    <a:pt x="441069" y="2492930"/>
                  </a:lnTo>
                  <a:cubicBezTo>
                    <a:pt x="441069" y="2450952"/>
                    <a:pt x="407039" y="2416922"/>
                    <a:pt x="365061" y="2416922"/>
                  </a:cubicBezTo>
                  <a:cubicBezTo>
                    <a:pt x="323083" y="2416922"/>
                    <a:pt x="289053" y="2450952"/>
                    <a:pt x="289054" y="2492930"/>
                  </a:cubicBezTo>
                  <a:lnTo>
                    <a:pt x="289054" y="4162212"/>
                  </a:lnTo>
                  <a:lnTo>
                    <a:pt x="276668" y="4192114"/>
                  </a:lnTo>
                  <a:cubicBezTo>
                    <a:pt x="268415" y="4200367"/>
                    <a:pt x="257014" y="4205471"/>
                    <a:pt x="244420" y="4205471"/>
                  </a:cubicBezTo>
                  <a:cubicBezTo>
                    <a:pt x="219233" y="4205471"/>
                    <a:pt x="198815" y="4185053"/>
                    <a:pt x="198815" y="4159866"/>
                  </a:cubicBezTo>
                  <a:lnTo>
                    <a:pt x="198815" y="2950726"/>
                  </a:lnTo>
                  <a:lnTo>
                    <a:pt x="197507" y="2950726"/>
                  </a:lnTo>
                  <a:lnTo>
                    <a:pt x="197508" y="1547969"/>
                  </a:lnTo>
                  <a:cubicBezTo>
                    <a:pt x="197508" y="1505990"/>
                    <a:pt x="163478" y="1471961"/>
                    <a:pt x="121500" y="1471960"/>
                  </a:cubicBezTo>
                  <a:cubicBezTo>
                    <a:pt x="79522" y="1471960"/>
                    <a:pt x="45492" y="1505990"/>
                    <a:pt x="45492" y="1547969"/>
                  </a:cubicBezTo>
                  <a:lnTo>
                    <a:pt x="45492" y="2969251"/>
                  </a:lnTo>
                  <a:lnTo>
                    <a:pt x="39910" y="2982727"/>
                  </a:lnTo>
                  <a:cubicBezTo>
                    <a:pt x="35784" y="2986854"/>
                    <a:pt x="30083" y="2989406"/>
                    <a:pt x="23786" y="2989406"/>
                  </a:cubicBezTo>
                  <a:cubicBezTo>
                    <a:pt x="11193" y="2989406"/>
                    <a:pt x="984" y="2979197"/>
                    <a:pt x="984" y="2966603"/>
                  </a:cubicBezTo>
                  <a:lnTo>
                    <a:pt x="984" y="2950726"/>
                  </a:lnTo>
                  <a:lnTo>
                    <a:pt x="0" y="2950726"/>
                  </a:lnTo>
                  <a:close/>
                </a:path>
              </a:pathLst>
            </a:custGeom>
            <a:solidFill>
              <a:srgbClr val="4E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 rot="2940000">
              <a:off x="3993067" y="-370159"/>
              <a:ext cx="531338" cy="986546"/>
            </a:xfrm>
            <a:custGeom>
              <a:avLst/>
              <a:gdLst>
                <a:gd name="connsiteX0" fmla="*/ 0 w 531337"/>
                <a:gd name="connsiteY0" fmla="*/ 611233 h 986546"/>
                <a:gd name="connsiteX1" fmla="*/ 531337 w 531337"/>
                <a:gd name="connsiteY1" fmla="*/ 0 h 986546"/>
                <a:gd name="connsiteX2" fmla="*/ 531337 w 531337"/>
                <a:gd name="connsiteY2" fmla="*/ 720877 h 986546"/>
                <a:gd name="connsiteX3" fmla="*/ 265668 w 531337"/>
                <a:gd name="connsiteY3" fmla="*/ 986546 h 986546"/>
                <a:gd name="connsiteX4" fmla="*/ 265669 w 531337"/>
                <a:gd name="connsiteY4" fmla="*/ 986545 h 986546"/>
                <a:gd name="connsiteX5" fmla="*/ 0 w 531337"/>
                <a:gd name="connsiteY5" fmla="*/ 720876 h 98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337" h="986546">
                  <a:moveTo>
                    <a:pt x="0" y="611233"/>
                  </a:moveTo>
                  <a:lnTo>
                    <a:pt x="531337" y="0"/>
                  </a:lnTo>
                  <a:lnTo>
                    <a:pt x="531337" y="720877"/>
                  </a:lnTo>
                  <a:cubicBezTo>
                    <a:pt x="531337" y="867602"/>
                    <a:pt x="412393" y="986546"/>
                    <a:pt x="265668" y="986546"/>
                  </a:cubicBezTo>
                  <a:lnTo>
                    <a:pt x="265669" y="986545"/>
                  </a:lnTo>
                  <a:cubicBezTo>
                    <a:pt x="118944" y="986545"/>
                    <a:pt x="0" y="867601"/>
                    <a:pt x="0" y="720876"/>
                  </a:cubicBez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718498" y="19398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>
                    <a:lumMod val="95000"/>
                  </a:prstClr>
                </a:solidFill>
              </a:rPr>
              <a:t>6_1. </a:t>
            </a:r>
            <a:r>
              <a:rPr lang="ko-KR" altLang="en-US" sz="3200" b="1" i="1" kern="0" smtClean="0">
                <a:solidFill>
                  <a:prstClr val="white">
                    <a:lumMod val="95000"/>
                  </a:prstClr>
                </a:solidFill>
              </a:rPr>
              <a:t>시연</a:t>
            </a:r>
            <a:endParaRPr lang="en-US" altLang="ko-KR" sz="3200" b="1" i="1" kern="0" smtClean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889986" cy="62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1996440" y="1310640"/>
            <a:ext cx="8458200" cy="4815839"/>
          </a:xfrm>
          <a:prstGeom prst="rect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smtClean="0">
                <a:solidFill>
                  <a:schemeClr val="bg1"/>
                </a:solidFill>
              </a:rPr>
              <a:t>사진 자료 설명</a:t>
            </a:r>
            <a:endParaRPr lang="en-US" altLang="ko-KR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99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0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V="1">
            <a:off x="-1" y="-1"/>
            <a:ext cx="2455595" cy="211455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411" y="-48530"/>
            <a:ext cx="2634725" cy="944642"/>
            <a:chOff x="112795" y="-142555"/>
            <a:chExt cx="8580553" cy="3076430"/>
          </a:xfrm>
        </p:grpSpPr>
        <p:sp>
          <p:nvSpPr>
            <p:cNvPr id="14" name="자유형 13"/>
            <p:cNvSpPr/>
            <p:nvPr/>
          </p:nvSpPr>
          <p:spPr>
            <a:xfrm rot="2940000">
              <a:off x="3917117" y="-1842357"/>
              <a:ext cx="971910" cy="8580553"/>
            </a:xfrm>
            <a:custGeom>
              <a:avLst/>
              <a:gdLst>
                <a:gd name="connsiteX0" fmla="*/ 9825 w 971910"/>
                <a:gd name="connsiteY0" fmla="*/ 7364465 h 8580557"/>
                <a:gd name="connsiteX1" fmla="*/ 28917 w 971910"/>
                <a:gd name="connsiteY1" fmla="*/ 7356557 h 8580557"/>
                <a:gd name="connsiteX2" fmla="*/ 48009 w 971910"/>
                <a:gd name="connsiteY2" fmla="*/ 7364465 h 8580557"/>
                <a:gd name="connsiteX3" fmla="*/ 53867 w 971910"/>
                <a:gd name="connsiteY3" fmla="*/ 7378607 h 8580557"/>
                <a:gd name="connsiteX4" fmla="*/ 53867 w 971910"/>
                <a:gd name="connsiteY4" fmla="*/ 8558508 h 8580557"/>
                <a:gd name="connsiteX5" fmla="*/ 48009 w 971910"/>
                <a:gd name="connsiteY5" fmla="*/ 8572649 h 8580557"/>
                <a:gd name="connsiteX6" fmla="*/ 28917 w 971910"/>
                <a:gd name="connsiteY6" fmla="*/ 8580557 h 8580557"/>
                <a:gd name="connsiteX7" fmla="*/ 1917 w 971910"/>
                <a:gd name="connsiteY7" fmla="*/ 8553557 h 8580557"/>
                <a:gd name="connsiteX8" fmla="*/ 1917 w 971910"/>
                <a:gd name="connsiteY8" fmla="*/ 7383558 h 8580557"/>
                <a:gd name="connsiteX9" fmla="*/ 9825 w 971910"/>
                <a:gd name="connsiteY9" fmla="*/ 7364465 h 8580557"/>
                <a:gd name="connsiteX10" fmla="*/ 0 w 971910"/>
                <a:gd name="connsiteY10" fmla="*/ 1118055 h 8580557"/>
                <a:gd name="connsiteX11" fmla="*/ 971910 w 971910"/>
                <a:gd name="connsiteY11" fmla="*/ 0 h 8580557"/>
                <a:gd name="connsiteX12" fmla="*/ 971909 w 971910"/>
                <a:gd name="connsiteY12" fmla="*/ 5542558 h 8580557"/>
                <a:gd name="connsiteX13" fmla="*/ 964453 w 971910"/>
                <a:gd name="connsiteY13" fmla="*/ 5505622 h 8580557"/>
                <a:gd name="connsiteX14" fmla="*/ 802087 w 971910"/>
                <a:gd name="connsiteY14" fmla="*/ 5397999 h 8580557"/>
                <a:gd name="connsiteX15" fmla="*/ 625874 w 971910"/>
                <a:gd name="connsiteY15" fmla="*/ 5574212 h 8580557"/>
                <a:gd name="connsiteX16" fmla="*/ 625874 w 971910"/>
                <a:gd name="connsiteY16" fmla="*/ 6668786 h 8580557"/>
                <a:gd name="connsiteX17" fmla="*/ 614776 w 971910"/>
                <a:gd name="connsiteY17" fmla="*/ 6695580 h 8580557"/>
                <a:gd name="connsiteX18" fmla="*/ 576592 w 971910"/>
                <a:gd name="connsiteY18" fmla="*/ 6711396 h 8580557"/>
                <a:gd name="connsiteX19" fmla="*/ 522592 w 971910"/>
                <a:gd name="connsiteY19" fmla="*/ 6657396 h 8580557"/>
                <a:gd name="connsiteX20" fmla="*/ 522592 w 971910"/>
                <a:gd name="connsiteY20" fmla="*/ 6601274 h 8580557"/>
                <a:gd name="connsiteX21" fmla="*/ 522265 w 971910"/>
                <a:gd name="connsiteY21" fmla="*/ 6601274 h 8580557"/>
                <a:gd name="connsiteX22" fmla="*/ 522265 w 971910"/>
                <a:gd name="connsiteY22" fmla="*/ 6059203 h 8580557"/>
                <a:gd name="connsiteX23" fmla="*/ 432265 w 971910"/>
                <a:gd name="connsiteY23" fmla="*/ 5969203 h 8580557"/>
                <a:gd name="connsiteX24" fmla="*/ 342265 w 971910"/>
                <a:gd name="connsiteY24" fmla="*/ 6059203 h 8580557"/>
                <a:gd name="connsiteX25" fmla="*/ 342265 w 971910"/>
                <a:gd name="connsiteY25" fmla="*/ 8035783 h 8580557"/>
                <a:gd name="connsiteX26" fmla="*/ 327599 w 971910"/>
                <a:gd name="connsiteY26" fmla="*/ 8071189 h 8580557"/>
                <a:gd name="connsiteX27" fmla="*/ 289415 w 971910"/>
                <a:gd name="connsiteY27" fmla="*/ 8087005 h 8580557"/>
                <a:gd name="connsiteX28" fmla="*/ 235415 w 971910"/>
                <a:gd name="connsiteY28" fmla="*/ 8033005 h 8580557"/>
                <a:gd name="connsiteX29" fmla="*/ 235415 w 971910"/>
                <a:gd name="connsiteY29" fmla="*/ 6601275 h 8580557"/>
                <a:gd name="connsiteX30" fmla="*/ 233866 w 971910"/>
                <a:gd name="connsiteY30" fmla="*/ 6601274 h 8580557"/>
                <a:gd name="connsiteX31" fmla="*/ 233867 w 971910"/>
                <a:gd name="connsiteY31" fmla="*/ 4940285 h 8580557"/>
                <a:gd name="connsiteX32" fmla="*/ 143867 w 971910"/>
                <a:gd name="connsiteY32" fmla="*/ 4850284 h 8580557"/>
                <a:gd name="connsiteX33" fmla="*/ 53867 w 971910"/>
                <a:gd name="connsiteY33" fmla="*/ 4940285 h 8580557"/>
                <a:gd name="connsiteX34" fmla="*/ 53867 w 971910"/>
                <a:gd name="connsiteY34" fmla="*/ 6623210 h 8580557"/>
                <a:gd name="connsiteX35" fmla="*/ 47257 w 971910"/>
                <a:gd name="connsiteY35" fmla="*/ 6639167 h 8580557"/>
                <a:gd name="connsiteX36" fmla="*/ 28165 w 971910"/>
                <a:gd name="connsiteY36" fmla="*/ 6647075 h 8580557"/>
                <a:gd name="connsiteX37" fmla="*/ 1165 w 971910"/>
                <a:gd name="connsiteY37" fmla="*/ 6620075 h 8580557"/>
                <a:gd name="connsiteX38" fmla="*/ 1165 w 971910"/>
                <a:gd name="connsiteY38" fmla="*/ 6601274 h 8580557"/>
                <a:gd name="connsiteX39" fmla="*/ 0 w 971910"/>
                <a:gd name="connsiteY39" fmla="*/ 6601274 h 858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71910" h="8580557">
                  <a:moveTo>
                    <a:pt x="9825" y="7364465"/>
                  </a:moveTo>
                  <a:cubicBezTo>
                    <a:pt x="14711" y="7359579"/>
                    <a:pt x="21461" y="7356557"/>
                    <a:pt x="28917" y="7356557"/>
                  </a:cubicBezTo>
                  <a:cubicBezTo>
                    <a:pt x="36373" y="7356557"/>
                    <a:pt x="43123" y="7359579"/>
                    <a:pt x="48009" y="7364465"/>
                  </a:cubicBezTo>
                  <a:lnTo>
                    <a:pt x="53867" y="7378607"/>
                  </a:lnTo>
                  <a:lnTo>
                    <a:pt x="53867" y="8558508"/>
                  </a:lnTo>
                  <a:lnTo>
                    <a:pt x="48009" y="8572649"/>
                  </a:lnTo>
                  <a:cubicBezTo>
                    <a:pt x="43123" y="8577535"/>
                    <a:pt x="36373" y="8580557"/>
                    <a:pt x="28917" y="8580557"/>
                  </a:cubicBezTo>
                  <a:cubicBezTo>
                    <a:pt x="14005" y="8580557"/>
                    <a:pt x="1917" y="8568469"/>
                    <a:pt x="1917" y="8553557"/>
                  </a:cubicBezTo>
                  <a:lnTo>
                    <a:pt x="1917" y="7383558"/>
                  </a:lnTo>
                  <a:cubicBezTo>
                    <a:pt x="1917" y="7376101"/>
                    <a:pt x="4939" y="7369351"/>
                    <a:pt x="9825" y="7364465"/>
                  </a:cubicBezTo>
                  <a:close/>
                  <a:moveTo>
                    <a:pt x="0" y="1118055"/>
                  </a:moveTo>
                  <a:lnTo>
                    <a:pt x="971910" y="0"/>
                  </a:lnTo>
                  <a:lnTo>
                    <a:pt x="971909" y="5542558"/>
                  </a:lnTo>
                  <a:lnTo>
                    <a:pt x="964453" y="5505622"/>
                  </a:lnTo>
                  <a:cubicBezTo>
                    <a:pt x="937702" y="5442376"/>
                    <a:pt x="875077" y="5397999"/>
                    <a:pt x="802087" y="5397999"/>
                  </a:cubicBezTo>
                  <a:cubicBezTo>
                    <a:pt x="704767" y="5397999"/>
                    <a:pt x="625874" y="5476892"/>
                    <a:pt x="625874" y="5574212"/>
                  </a:cubicBezTo>
                  <a:lnTo>
                    <a:pt x="625874" y="6668786"/>
                  </a:lnTo>
                  <a:lnTo>
                    <a:pt x="614776" y="6695580"/>
                  </a:lnTo>
                  <a:cubicBezTo>
                    <a:pt x="605004" y="6705352"/>
                    <a:pt x="591504" y="6711396"/>
                    <a:pt x="576592" y="6711396"/>
                  </a:cubicBezTo>
                  <a:cubicBezTo>
                    <a:pt x="546769" y="6711396"/>
                    <a:pt x="522592" y="6687219"/>
                    <a:pt x="522592" y="6657396"/>
                  </a:cubicBezTo>
                  <a:lnTo>
                    <a:pt x="522592" y="6601274"/>
                  </a:lnTo>
                  <a:lnTo>
                    <a:pt x="522265" y="6601274"/>
                  </a:lnTo>
                  <a:lnTo>
                    <a:pt x="522265" y="6059203"/>
                  </a:lnTo>
                  <a:cubicBezTo>
                    <a:pt x="522265" y="6009497"/>
                    <a:pt x="481971" y="5969203"/>
                    <a:pt x="432265" y="5969203"/>
                  </a:cubicBezTo>
                  <a:cubicBezTo>
                    <a:pt x="382559" y="5969203"/>
                    <a:pt x="342265" y="6009497"/>
                    <a:pt x="342265" y="6059203"/>
                  </a:cubicBezTo>
                  <a:lnTo>
                    <a:pt x="342265" y="8035783"/>
                  </a:lnTo>
                  <a:lnTo>
                    <a:pt x="327599" y="8071189"/>
                  </a:lnTo>
                  <a:cubicBezTo>
                    <a:pt x="317827" y="8080961"/>
                    <a:pt x="304327" y="8087005"/>
                    <a:pt x="289415" y="8087005"/>
                  </a:cubicBezTo>
                  <a:cubicBezTo>
                    <a:pt x="259592" y="8087005"/>
                    <a:pt x="235415" y="8062828"/>
                    <a:pt x="235415" y="8033005"/>
                  </a:cubicBezTo>
                  <a:lnTo>
                    <a:pt x="235415" y="6601275"/>
                  </a:lnTo>
                  <a:lnTo>
                    <a:pt x="233866" y="6601274"/>
                  </a:lnTo>
                  <a:lnTo>
                    <a:pt x="233867" y="4940285"/>
                  </a:lnTo>
                  <a:cubicBezTo>
                    <a:pt x="233867" y="4890578"/>
                    <a:pt x="193573" y="4850285"/>
                    <a:pt x="143867" y="4850284"/>
                  </a:cubicBezTo>
                  <a:cubicBezTo>
                    <a:pt x="94161" y="4850284"/>
                    <a:pt x="53867" y="4890578"/>
                    <a:pt x="53867" y="4940285"/>
                  </a:cubicBezTo>
                  <a:lnTo>
                    <a:pt x="53867" y="6623210"/>
                  </a:lnTo>
                  <a:lnTo>
                    <a:pt x="47257" y="6639167"/>
                  </a:lnTo>
                  <a:cubicBezTo>
                    <a:pt x="42371" y="6644053"/>
                    <a:pt x="35621" y="6647075"/>
                    <a:pt x="28165" y="6647075"/>
                  </a:cubicBezTo>
                  <a:cubicBezTo>
                    <a:pt x="13253" y="6647075"/>
                    <a:pt x="1165" y="6634987"/>
                    <a:pt x="1165" y="6620075"/>
                  </a:cubicBezTo>
                  <a:lnTo>
                    <a:pt x="1165" y="6601274"/>
                  </a:lnTo>
                  <a:lnTo>
                    <a:pt x="0" y="6601274"/>
                  </a:ln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rot="2940000">
              <a:off x="4059457" y="-1104631"/>
              <a:ext cx="820809" cy="4622290"/>
            </a:xfrm>
            <a:custGeom>
              <a:avLst/>
              <a:gdLst>
                <a:gd name="connsiteX0" fmla="*/ 8298 w 820808"/>
                <a:gd name="connsiteY0" fmla="*/ 3595264 h 4622291"/>
                <a:gd name="connsiteX1" fmla="*/ 24421 w 820808"/>
                <a:gd name="connsiteY1" fmla="*/ 3588585 h 4622291"/>
                <a:gd name="connsiteX2" fmla="*/ 40545 w 820808"/>
                <a:gd name="connsiteY2" fmla="*/ 3595264 h 4622291"/>
                <a:gd name="connsiteX3" fmla="*/ 45493 w 820808"/>
                <a:gd name="connsiteY3" fmla="*/ 3607207 h 4622291"/>
                <a:gd name="connsiteX4" fmla="*/ 45493 w 820808"/>
                <a:gd name="connsiteY4" fmla="*/ 4603670 h 4622291"/>
                <a:gd name="connsiteX5" fmla="*/ 40545 w 820808"/>
                <a:gd name="connsiteY5" fmla="*/ 4615612 h 4622291"/>
                <a:gd name="connsiteX6" fmla="*/ 24421 w 820808"/>
                <a:gd name="connsiteY6" fmla="*/ 4622291 h 4622291"/>
                <a:gd name="connsiteX7" fmla="*/ 1619 w 820808"/>
                <a:gd name="connsiteY7" fmla="*/ 4599489 h 4622291"/>
                <a:gd name="connsiteX8" fmla="*/ 1619 w 820808"/>
                <a:gd name="connsiteY8" fmla="*/ 3611388 h 4622291"/>
                <a:gd name="connsiteX9" fmla="*/ 8298 w 820808"/>
                <a:gd name="connsiteY9" fmla="*/ 3595264 h 4622291"/>
                <a:gd name="connsiteX10" fmla="*/ 0 w 820808"/>
                <a:gd name="connsiteY10" fmla="*/ 944231 h 4622291"/>
                <a:gd name="connsiteX11" fmla="*/ 820808 w 820808"/>
                <a:gd name="connsiteY11" fmla="*/ 0 h 4622291"/>
                <a:gd name="connsiteX12" fmla="*/ 820808 w 820808"/>
                <a:gd name="connsiteY12" fmla="*/ 2056607 h 4622291"/>
                <a:gd name="connsiteX13" fmla="*/ 814510 w 820808"/>
                <a:gd name="connsiteY13" fmla="*/ 2025414 h 4622291"/>
                <a:gd name="connsiteX14" fmla="*/ 677387 w 820808"/>
                <a:gd name="connsiteY14" fmla="*/ 1934523 h 4622291"/>
                <a:gd name="connsiteX15" fmla="*/ 528570 w 820808"/>
                <a:gd name="connsiteY15" fmla="*/ 2083340 h 4622291"/>
                <a:gd name="connsiteX16" fmla="*/ 528570 w 820808"/>
                <a:gd name="connsiteY16" fmla="*/ 3007742 h 4622291"/>
                <a:gd name="connsiteX17" fmla="*/ 519197 w 820808"/>
                <a:gd name="connsiteY17" fmla="*/ 3030370 h 4622291"/>
                <a:gd name="connsiteX18" fmla="*/ 486950 w 820808"/>
                <a:gd name="connsiteY18" fmla="*/ 3043727 h 4622291"/>
                <a:gd name="connsiteX19" fmla="*/ 441345 w 820808"/>
                <a:gd name="connsiteY19" fmla="*/ 2998122 h 4622291"/>
                <a:gd name="connsiteX20" fmla="*/ 441345 w 820808"/>
                <a:gd name="connsiteY20" fmla="*/ 2950726 h 4622291"/>
                <a:gd name="connsiteX21" fmla="*/ 441069 w 820808"/>
                <a:gd name="connsiteY21" fmla="*/ 2950726 h 4622291"/>
                <a:gd name="connsiteX22" fmla="*/ 441069 w 820808"/>
                <a:gd name="connsiteY22" fmla="*/ 2492930 h 4622291"/>
                <a:gd name="connsiteX23" fmla="*/ 365061 w 820808"/>
                <a:gd name="connsiteY23" fmla="*/ 2416922 h 4622291"/>
                <a:gd name="connsiteX24" fmla="*/ 289054 w 820808"/>
                <a:gd name="connsiteY24" fmla="*/ 2492930 h 4622291"/>
                <a:gd name="connsiteX25" fmla="*/ 289054 w 820808"/>
                <a:gd name="connsiteY25" fmla="*/ 4162212 h 4622291"/>
                <a:gd name="connsiteX26" fmla="*/ 276668 w 820808"/>
                <a:gd name="connsiteY26" fmla="*/ 4192114 h 4622291"/>
                <a:gd name="connsiteX27" fmla="*/ 244420 w 820808"/>
                <a:gd name="connsiteY27" fmla="*/ 4205471 h 4622291"/>
                <a:gd name="connsiteX28" fmla="*/ 198815 w 820808"/>
                <a:gd name="connsiteY28" fmla="*/ 4159866 h 4622291"/>
                <a:gd name="connsiteX29" fmla="*/ 198815 w 820808"/>
                <a:gd name="connsiteY29" fmla="*/ 2950726 h 4622291"/>
                <a:gd name="connsiteX30" fmla="*/ 197507 w 820808"/>
                <a:gd name="connsiteY30" fmla="*/ 2950726 h 4622291"/>
                <a:gd name="connsiteX31" fmla="*/ 197508 w 820808"/>
                <a:gd name="connsiteY31" fmla="*/ 1547969 h 4622291"/>
                <a:gd name="connsiteX32" fmla="*/ 121500 w 820808"/>
                <a:gd name="connsiteY32" fmla="*/ 1471960 h 4622291"/>
                <a:gd name="connsiteX33" fmla="*/ 45492 w 820808"/>
                <a:gd name="connsiteY33" fmla="*/ 1547969 h 4622291"/>
                <a:gd name="connsiteX34" fmla="*/ 45492 w 820808"/>
                <a:gd name="connsiteY34" fmla="*/ 2969251 h 4622291"/>
                <a:gd name="connsiteX35" fmla="*/ 39910 w 820808"/>
                <a:gd name="connsiteY35" fmla="*/ 2982727 h 4622291"/>
                <a:gd name="connsiteX36" fmla="*/ 23786 w 820808"/>
                <a:gd name="connsiteY36" fmla="*/ 2989406 h 4622291"/>
                <a:gd name="connsiteX37" fmla="*/ 984 w 820808"/>
                <a:gd name="connsiteY37" fmla="*/ 2966603 h 4622291"/>
                <a:gd name="connsiteX38" fmla="*/ 984 w 820808"/>
                <a:gd name="connsiteY38" fmla="*/ 2950726 h 4622291"/>
                <a:gd name="connsiteX39" fmla="*/ 0 w 820808"/>
                <a:gd name="connsiteY39" fmla="*/ 2950726 h 462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20808" h="4622291">
                  <a:moveTo>
                    <a:pt x="8298" y="3595264"/>
                  </a:moveTo>
                  <a:cubicBezTo>
                    <a:pt x="12424" y="3591138"/>
                    <a:pt x="18124" y="3588585"/>
                    <a:pt x="24421" y="3588585"/>
                  </a:cubicBezTo>
                  <a:cubicBezTo>
                    <a:pt x="30718" y="3588585"/>
                    <a:pt x="36419" y="3591138"/>
                    <a:pt x="40545" y="3595264"/>
                  </a:cubicBezTo>
                  <a:lnTo>
                    <a:pt x="45493" y="3607207"/>
                  </a:lnTo>
                  <a:lnTo>
                    <a:pt x="45493" y="4603670"/>
                  </a:lnTo>
                  <a:lnTo>
                    <a:pt x="40545" y="4615612"/>
                  </a:lnTo>
                  <a:cubicBezTo>
                    <a:pt x="36419" y="4619739"/>
                    <a:pt x="30718" y="4622291"/>
                    <a:pt x="24421" y="4622291"/>
                  </a:cubicBezTo>
                  <a:cubicBezTo>
                    <a:pt x="11828" y="4622291"/>
                    <a:pt x="1619" y="4612083"/>
                    <a:pt x="1619" y="4599489"/>
                  </a:cubicBezTo>
                  <a:lnTo>
                    <a:pt x="1619" y="3611388"/>
                  </a:lnTo>
                  <a:cubicBezTo>
                    <a:pt x="1619" y="3605091"/>
                    <a:pt x="4171" y="3599390"/>
                    <a:pt x="8298" y="3595264"/>
                  </a:cubicBezTo>
                  <a:close/>
                  <a:moveTo>
                    <a:pt x="0" y="944231"/>
                  </a:moveTo>
                  <a:lnTo>
                    <a:pt x="820808" y="0"/>
                  </a:lnTo>
                  <a:lnTo>
                    <a:pt x="820808" y="2056607"/>
                  </a:lnTo>
                  <a:lnTo>
                    <a:pt x="814510" y="2025414"/>
                  </a:lnTo>
                  <a:cubicBezTo>
                    <a:pt x="791918" y="1972000"/>
                    <a:pt x="739030" y="1934523"/>
                    <a:pt x="677387" y="1934523"/>
                  </a:cubicBezTo>
                  <a:cubicBezTo>
                    <a:pt x="595198" y="1934523"/>
                    <a:pt x="528570" y="2001150"/>
                    <a:pt x="528570" y="2083340"/>
                  </a:cubicBezTo>
                  <a:lnTo>
                    <a:pt x="528570" y="3007742"/>
                  </a:lnTo>
                  <a:lnTo>
                    <a:pt x="519197" y="3030370"/>
                  </a:lnTo>
                  <a:cubicBezTo>
                    <a:pt x="510945" y="3038623"/>
                    <a:pt x="499544" y="3043726"/>
                    <a:pt x="486950" y="3043727"/>
                  </a:cubicBezTo>
                  <a:cubicBezTo>
                    <a:pt x="461763" y="3043727"/>
                    <a:pt x="441345" y="3023309"/>
                    <a:pt x="441345" y="2998122"/>
                  </a:cubicBezTo>
                  <a:lnTo>
                    <a:pt x="441345" y="2950726"/>
                  </a:lnTo>
                  <a:lnTo>
                    <a:pt x="441069" y="2950726"/>
                  </a:lnTo>
                  <a:lnTo>
                    <a:pt x="441069" y="2492930"/>
                  </a:lnTo>
                  <a:cubicBezTo>
                    <a:pt x="441069" y="2450952"/>
                    <a:pt x="407039" y="2416922"/>
                    <a:pt x="365061" y="2416922"/>
                  </a:cubicBezTo>
                  <a:cubicBezTo>
                    <a:pt x="323083" y="2416922"/>
                    <a:pt x="289053" y="2450952"/>
                    <a:pt x="289054" y="2492930"/>
                  </a:cubicBezTo>
                  <a:lnTo>
                    <a:pt x="289054" y="4162212"/>
                  </a:lnTo>
                  <a:lnTo>
                    <a:pt x="276668" y="4192114"/>
                  </a:lnTo>
                  <a:cubicBezTo>
                    <a:pt x="268415" y="4200367"/>
                    <a:pt x="257014" y="4205471"/>
                    <a:pt x="244420" y="4205471"/>
                  </a:cubicBezTo>
                  <a:cubicBezTo>
                    <a:pt x="219233" y="4205471"/>
                    <a:pt x="198815" y="4185053"/>
                    <a:pt x="198815" y="4159866"/>
                  </a:cubicBezTo>
                  <a:lnTo>
                    <a:pt x="198815" y="2950726"/>
                  </a:lnTo>
                  <a:lnTo>
                    <a:pt x="197507" y="2950726"/>
                  </a:lnTo>
                  <a:lnTo>
                    <a:pt x="197508" y="1547969"/>
                  </a:lnTo>
                  <a:cubicBezTo>
                    <a:pt x="197508" y="1505990"/>
                    <a:pt x="163478" y="1471961"/>
                    <a:pt x="121500" y="1471960"/>
                  </a:cubicBezTo>
                  <a:cubicBezTo>
                    <a:pt x="79522" y="1471960"/>
                    <a:pt x="45492" y="1505990"/>
                    <a:pt x="45492" y="1547969"/>
                  </a:cubicBezTo>
                  <a:lnTo>
                    <a:pt x="45492" y="2969251"/>
                  </a:lnTo>
                  <a:lnTo>
                    <a:pt x="39910" y="2982727"/>
                  </a:lnTo>
                  <a:cubicBezTo>
                    <a:pt x="35784" y="2986854"/>
                    <a:pt x="30083" y="2989406"/>
                    <a:pt x="23786" y="2989406"/>
                  </a:cubicBezTo>
                  <a:cubicBezTo>
                    <a:pt x="11193" y="2989406"/>
                    <a:pt x="984" y="2979197"/>
                    <a:pt x="984" y="2966603"/>
                  </a:cubicBezTo>
                  <a:lnTo>
                    <a:pt x="984" y="2950726"/>
                  </a:lnTo>
                  <a:lnTo>
                    <a:pt x="0" y="2950726"/>
                  </a:lnTo>
                  <a:close/>
                </a:path>
              </a:pathLst>
            </a:custGeom>
            <a:solidFill>
              <a:srgbClr val="4E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 rot="2940000">
              <a:off x="3993067" y="-370159"/>
              <a:ext cx="531338" cy="986546"/>
            </a:xfrm>
            <a:custGeom>
              <a:avLst/>
              <a:gdLst>
                <a:gd name="connsiteX0" fmla="*/ 0 w 531337"/>
                <a:gd name="connsiteY0" fmla="*/ 611233 h 986546"/>
                <a:gd name="connsiteX1" fmla="*/ 531337 w 531337"/>
                <a:gd name="connsiteY1" fmla="*/ 0 h 986546"/>
                <a:gd name="connsiteX2" fmla="*/ 531337 w 531337"/>
                <a:gd name="connsiteY2" fmla="*/ 720877 h 986546"/>
                <a:gd name="connsiteX3" fmla="*/ 265668 w 531337"/>
                <a:gd name="connsiteY3" fmla="*/ 986546 h 986546"/>
                <a:gd name="connsiteX4" fmla="*/ 265669 w 531337"/>
                <a:gd name="connsiteY4" fmla="*/ 986545 h 986546"/>
                <a:gd name="connsiteX5" fmla="*/ 0 w 531337"/>
                <a:gd name="connsiteY5" fmla="*/ 720876 h 98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337" h="986546">
                  <a:moveTo>
                    <a:pt x="0" y="611233"/>
                  </a:moveTo>
                  <a:lnTo>
                    <a:pt x="531337" y="0"/>
                  </a:lnTo>
                  <a:lnTo>
                    <a:pt x="531337" y="720877"/>
                  </a:lnTo>
                  <a:cubicBezTo>
                    <a:pt x="531337" y="867602"/>
                    <a:pt x="412393" y="986546"/>
                    <a:pt x="265668" y="986546"/>
                  </a:cubicBezTo>
                  <a:lnTo>
                    <a:pt x="265669" y="986545"/>
                  </a:lnTo>
                  <a:cubicBezTo>
                    <a:pt x="118944" y="986545"/>
                    <a:pt x="0" y="867601"/>
                    <a:pt x="0" y="720876"/>
                  </a:cubicBez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718498" y="19398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>
                    <a:lumMod val="95000"/>
                  </a:prstClr>
                </a:solidFill>
              </a:rPr>
              <a:t>6_2. </a:t>
            </a:r>
            <a:r>
              <a:rPr lang="ko-KR" altLang="en-US" sz="3200" b="1" i="1" kern="0" smtClean="0">
                <a:solidFill>
                  <a:prstClr val="white">
                    <a:lumMod val="95000"/>
                  </a:prstClr>
                </a:solidFill>
              </a:rPr>
              <a:t>시연</a:t>
            </a:r>
            <a:endParaRPr lang="en-US" altLang="ko-KR" sz="3200" b="1" i="1" kern="0" smtClean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889986" cy="62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1996440" y="1310640"/>
            <a:ext cx="8458200" cy="4815839"/>
          </a:xfrm>
          <a:prstGeom prst="rect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smtClean="0">
                <a:solidFill>
                  <a:schemeClr val="bg1"/>
                </a:solidFill>
              </a:rPr>
              <a:t>시연 영상</a:t>
            </a:r>
            <a:endParaRPr lang="en-US" altLang="ko-KR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99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0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V="1">
            <a:off x="-1" y="-1"/>
            <a:ext cx="2455595" cy="211455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411" y="-48530"/>
            <a:ext cx="2634725" cy="944642"/>
            <a:chOff x="112795" y="-142555"/>
            <a:chExt cx="8580553" cy="3076430"/>
          </a:xfrm>
        </p:grpSpPr>
        <p:sp>
          <p:nvSpPr>
            <p:cNvPr id="14" name="자유형 13"/>
            <p:cNvSpPr/>
            <p:nvPr/>
          </p:nvSpPr>
          <p:spPr>
            <a:xfrm rot="2940000">
              <a:off x="3917117" y="-1842357"/>
              <a:ext cx="971910" cy="8580553"/>
            </a:xfrm>
            <a:custGeom>
              <a:avLst/>
              <a:gdLst>
                <a:gd name="connsiteX0" fmla="*/ 9825 w 971910"/>
                <a:gd name="connsiteY0" fmla="*/ 7364465 h 8580557"/>
                <a:gd name="connsiteX1" fmla="*/ 28917 w 971910"/>
                <a:gd name="connsiteY1" fmla="*/ 7356557 h 8580557"/>
                <a:gd name="connsiteX2" fmla="*/ 48009 w 971910"/>
                <a:gd name="connsiteY2" fmla="*/ 7364465 h 8580557"/>
                <a:gd name="connsiteX3" fmla="*/ 53867 w 971910"/>
                <a:gd name="connsiteY3" fmla="*/ 7378607 h 8580557"/>
                <a:gd name="connsiteX4" fmla="*/ 53867 w 971910"/>
                <a:gd name="connsiteY4" fmla="*/ 8558508 h 8580557"/>
                <a:gd name="connsiteX5" fmla="*/ 48009 w 971910"/>
                <a:gd name="connsiteY5" fmla="*/ 8572649 h 8580557"/>
                <a:gd name="connsiteX6" fmla="*/ 28917 w 971910"/>
                <a:gd name="connsiteY6" fmla="*/ 8580557 h 8580557"/>
                <a:gd name="connsiteX7" fmla="*/ 1917 w 971910"/>
                <a:gd name="connsiteY7" fmla="*/ 8553557 h 8580557"/>
                <a:gd name="connsiteX8" fmla="*/ 1917 w 971910"/>
                <a:gd name="connsiteY8" fmla="*/ 7383558 h 8580557"/>
                <a:gd name="connsiteX9" fmla="*/ 9825 w 971910"/>
                <a:gd name="connsiteY9" fmla="*/ 7364465 h 8580557"/>
                <a:gd name="connsiteX10" fmla="*/ 0 w 971910"/>
                <a:gd name="connsiteY10" fmla="*/ 1118055 h 8580557"/>
                <a:gd name="connsiteX11" fmla="*/ 971910 w 971910"/>
                <a:gd name="connsiteY11" fmla="*/ 0 h 8580557"/>
                <a:gd name="connsiteX12" fmla="*/ 971909 w 971910"/>
                <a:gd name="connsiteY12" fmla="*/ 5542558 h 8580557"/>
                <a:gd name="connsiteX13" fmla="*/ 964453 w 971910"/>
                <a:gd name="connsiteY13" fmla="*/ 5505622 h 8580557"/>
                <a:gd name="connsiteX14" fmla="*/ 802087 w 971910"/>
                <a:gd name="connsiteY14" fmla="*/ 5397999 h 8580557"/>
                <a:gd name="connsiteX15" fmla="*/ 625874 w 971910"/>
                <a:gd name="connsiteY15" fmla="*/ 5574212 h 8580557"/>
                <a:gd name="connsiteX16" fmla="*/ 625874 w 971910"/>
                <a:gd name="connsiteY16" fmla="*/ 6668786 h 8580557"/>
                <a:gd name="connsiteX17" fmla="*/ 614776 w 971910"/>
                <a:gd name="connsiteY17" fmla="*/ 6695580 h 8580557"/>
                <a:gd name="connsiteX18" fmla="*/ 576592 w 971910"/>
                <a:gd name="connsiteY18" fmla="*/ 6711396 h 8580557"/>
                <a:gd name="connsiteX19" fmla="*/ 522592 w 971910"/>
                <a:gd name="connsiteY19" fmla="*/ 6657396 h 8580557"/>
                <a:gd name="connsiteX20" fmla="*/ 522592 w 971910"/>
                <a:gd name="connsiteY20" fmla="*/ 6601274 h 8580557"/>
                <a:gd name="connsiteX21" fmla="*/ 522265 w 971910"/>
                <a:gd name="connsiteY21" fmla="*/ 6601274 h 8580557"/>
                <a:gd name="connsiteX22" fmla="*/ 522265 w 971910"/>
                <a:gd name="connsiteY22" fmla="*/ 6059203 h 8580557"/>
                <a:gd name="connsiteX23" fmla="*/ 432265 w 971910"/>
                <a:gd name="connsiteY23" fmla="*/ 5969203 h 8580557"/>
                <a:gd name="connsiteX24" fmla="*/ 342265 w 971910"/>
                <a:gd name="connsiteY24" fmla="*/ 6059203 h 8580557"/>
                <a:gd name="connsiteX25" fmla="*/ 342265 w 971910"/>
                <a:gd name="connsiteY25" fmla="*/ 8035783 h 8580557"/>
                <a:gd name="connsiteX26" fmla="*/ 327599 w 971910"/>
                <a:gd name="connsiteY26" fmla="*/ 8071189 h 8580557"/>
                <a:gd name="connsiteX27" fmla="*/ 289415 w 971910"/>
                <a:gd name="connsiteY27" fmla="*/ 8087005 h 8580557"/>
                <a:gd name="connsiteX28" fmla="*/ 235415 w 971910"/>
                <a:gd name="connsiteY28" fmla="*/ 8033005 h 8580557"/>
                <a:gd name="connsiteX29" fmla="*/ 235415 w 971910"/>
                <a:gd name="connsiteY29" fmla="*/ 6601275 h 8580557"/>
                <a:gd name="connsiteX30" fmla="*/ 233866 w 971910"/>
                <a:gd name="connsiteY30" fmla="*/ 6601274 h 8580557"/>
                <a:gd name="connsiteX31" fmla="*/ 233867 w 971910"/>
                <a:gd name="connsiteY31" fmla="*/ 4940285 h 8580557"/>
                <a:gd name="connsiteX32" fmla="*/ 143867 w 971910"/>
                <a:gd name="connsiteY32" fmla="*/ 4850284 h 8580557"/>
                <a:gd name="connsiteX33" fmla="*/ 53867 w 971910"/>
                <a:gd name="connsiteY33" fmla="*/ 4940285 h 8580557"/>
                <a:gd name="connsiteX34" fmla="*/ 53867 w 971910"/>
                <a:gd name="connsiteY34" fmla="*/ 6623210 h 8580557"/>
                <a:gd name="connsiteX35" fmla="*/ 47257 w 971910"/>
                <a:gd name="connsiteY35" fmla="*/ 6639167 h 8580557"/>
                <a:gd name="connsiteX36" fmla="*/ 28165 w 971910"/>
                <a:gd name="connsiteY36" fmla="*/ 6647075 h 8580557"/>
                <a:gd name="connsiteX37" fmla="*/ 1165 w 971910"/>
                <a:gd name="connsiteY37" fmla="*/ 6620075 h 8580557"/>
                <a:gd name="connsiteX38" fmla="*/ 1165 w 971910"/>
                <a:gd name="connsiteY38" fmla="*/ 6601274 h 8580557"/>
                <a:gd name="connsiteX39" fmla="*/ 0 w 971910"/>
                <a:gd name="connsiteY39" fmla="*/ 6601274 h 858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71910" h="8580557">
                  <a:moveTo>
                    <a:pt x="9825" y="7364465"/>
                  </a:moveTo>
                  <a:cubicBezTo>
                    <a:pt x="14711" y="7359579"/>
                    <a:pt x="21461" y="7356557"/>
                    <a:pt x="28917" y="7356557"/>
                  </a:cubicBezTo>
                  <a:cubicBezTo>
                    <a:pt x="36373" y="7356557"/>
                    <a:pt x="43123" y="7359579"/>
                    <a:pt x="48009" y="7364465"/>
                  </a:cubicBezTo>
                  <a:lnTo>
                    <a:pt x="53867" y="7378607"/>
                  </a:lnTo>
                  <a:lnTo>
                    <a:pt x="53867" y="8558508"/>
                  </a:lnTo>
                  <a:lnTo>
                    <a:pt x="48009" y="8572649"/>
                  </a:lnTo>
                  <a:cubicBezTo>
                    <a:pt x="43123" y="8577535"/>
                    <a:pt x="36373" y="8580557"/>
                    <a:pt x="28917" y="8580557"/>
                  </a:cubicBezTo>
                  <a:cubicBezTo>
                    <a:pt x="14005" y="8580557"/>
                    <a:pt x="1917" y="8568469"/>
                    <a:pt x="1917" y="8553557"/>
                  </a:cubicBezTo>
                  <a:lnTo>
                    <a:pt x="1917" y="7383558"/>
                  </a:lnTo>
                  <a:cubicBezTo>
                    <a:pt x="1917" y="7376101"/>
                    <a:pt x="4939" y="7369351"/>
                    <a:pt x="9825" y="7364465"/>
                  </a:cubicBezTo>
                  <a:close/>
                  <a:moveTo>
                    <a:pt x="0" y="1118055"/>
                  </a:moveTo>
                  <a:lnTo>
                    <a:pt x="971910" y="0"/>
                  </a:lnTo>
                  <a:lnTo>
                    <a:pt x="971909" y="5542558"/>
                  </a:lnTo>
                  <a:lnTo>
                    <a:pt x="964453" y="5505622"/>
                  </a:lnTo>
                  <a:cubicBezTo>
                    <a:pt x="937702" y="5442376"/>
                    <a:pt x="875077" y="5397999"/>
                    <a:pt x="802087" y="5397999"/>
                  </a:cubicBezTo>
                  <a:cubicBezTo>
                    <a:pt x="704767" y="5397999"/>
                    <a:pt x="625874" y="5476892"/>
                    <a:pt x="625874" y="5574212"/>
                  </a:cubicBezTo>
                  <a:lnTo>
                    <a:pt x="625874" y="6668786"/>
                  </a:lnTo>
                  <a:lnTo>
                    <a:pt x="614776" y="6695580"/>
                  </a:lnTo>
                  <a:cubicBezTo>
                    <a:pt x="605004" y="6705352"/>
                    <a:pt x="591504" y="6711396"/>
                    <a:pt x="576592" y="6711396"/>
                  </a:cubicBezTo>
                  <a:cubicBezTo>
                    <a:pt x="546769" y="6711396"/>
                    <a:pt x="522592" y="6687219"/>
                    <a:pt x="522592" y="6657396"/>
                  </a:cubicBezTo>
                  <a:lnTo>
                    <a:pt x="522592" y="6601274"/>
                  </a:lnTo>
                  <a:lnTo>
                    <a:pt x="522265" y="6601274"/>
                  </a:lnTo>
                  <a:lnTo>
                    <a:pt x="522265" y="6059203"/>
                  </a:lnTo>
                  <a:cubicBezTo>
                    <a:pt x="522265" y="6009497"/>
                    <a:pt x="481971" y="5969203"/>
                    <a:pt x="432265" y="5969203"/>
                  </a:cubicBezTo>
                  <a:cubicBezTo>
                    <a:pt x="382559" y="5969203"/>
                    <a:pt x="342265" y="6009497"/>
                    <a:pt x="342265" y="6059203"/>
                  </a:cubicBezTo>
                  <a:lnTo>
                    <a:pt x="342265" y="8035783"/>
                  </a:lnTo>
                  <a:lnTo>
                    <a:pt x="327599" y="8071189"/>
                  </a:lnTo>
                  <a:cubicBezTo>
                    <a:pt x="317827" y="8080961"/>
                    <a:pt x="304327" y="8087005"/>
                    <a:pt x="289415" y="8087005"/>
                  </a:cubicBezTo>
                  <a:cubicBezTo>
                    <a:pt x="259592" y="8087005"/>
                    <a:pt x="235415" y="8062828"/>
                    <a:pt x="235415" y="8033005"/>
                  </a:cubicBezTo>
                  <a:lnTo>
                    <a:pt x="235415" y="6601275"/>
                  </a:lnTo>
                  <a:lnTo>
                    <a:pt x="233866" y="6601274"/>
                  </a:lnTo>
                  <a:lnTo>
                    <a:pt x="233867" y="4940285"/>
                  </a:lnTo>
                  <a:cubicBezTo>
                    <a:pt x="233867" y="4890578"/>
                    <a:pt x="193573" y="4850285"/>
                    <a:pt x="143867" y="4850284"/>
                  </a:cubicBezTo>
                  <a:cubicBezTo>
                    <a:pt x="94161" y="4850284"/>
                    <a:pt x="53867" y="4890578"/>
                    <a:pt x="53867" y="4940285"/>
                  </a:cubicBezTo>
                  <a:lnTo>
                    <a:pt x="53867" y="6623210"/>
                  </a:lnTo>
                  <a:lnTo>
                    <a:pt x="47257" y="6639167"/>
                  </a:lnTo>
                  <a:cubicBezTo>
                    <a:pt x="42371" y="6644053"/>
                    <a:pt x="35621" y="6647075"/>
                    <a:pt x="28165" y="6647075"/>
                  </a:cubicBezTo>
                  <a:cubicBezTo>
                    <a:pt x="13253" y="6647075"/>
                    <a:pt x="1165" y="6634987"/>
                    <a:pt x="1165" y="6620075"/>
                  </a:cubicBezTo>
                  <a:lnTo>
                    <a:pt x="1165" y="6601274"/>
                  </a:lnTo>
                  <a:lnTo>
                    <a:pt x="0" y="6601274"/>
                  </a:ln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rot="2940000">
              <a:off x="4059457" y="-1104631"/>
              <a:ext cx="820809" cy="4622290"/>
            </a:xfrm>
            <a:custGeom>
              <a:avLst/>
              <a:gdLst>
                <a:gd name="connsiteX0" fmla="*/ 8298 w 820808"/>
                <a:gd name="connsiteY0" fmla="*/ 3595264 h 4622291"/>
                <a:gd name="connsiteX1" fmla="*/ 24421 w 820808"/>
                <a:gd name="connsiteY1" fmla="*/ 3588585 h 4622291"/>
                <a:gd name="connsiteX2" fmla="*/ 40545 w 820808"/>
                <a:gd name="connsiteY2" fmla="*/ 3595264 h 4622291"/>
                <a:gd name="connsiteX3" fmla="*/ 45493 w 820808"/>
                <a:gd name="connsiteY3" fmla="*/ 3607207 h 4622291"/>
                <a:gd name="connsiteX4" fmla="*/ 45493 w 820808"/>
                <a:gd name="connsiteY4" fmla="*/ 4603670 h 4622291"/>
                <a:gd name="connsiteX5" fmla="*/ 40545 w 820808"/>
                <a:gd name="connsiteY5" fmla="*/ 4615612 h 4622291"/>
                <a:gd name="connsiteX6" fmla="*/ 24421 w 820808"/>
                <a:gd name="connsiteY6" fmla="*/ 4622291 h 4622291"/>
                <a:gd name="connsiteX7" fmla="*/ 1619 w 820808"/>
                <a:gd name="connsiteY7" fmla="*/ 4599489 h 4622291"/>
                <a:gd name="connsiteX8" fmla="*/ 1619 w 820808"/>
                <a:gd name="connsiteY8" fmla="*/ 3611388 h 4622291"/>
                <a:gd name="connsiteX9" fmla="*/ 8298 w 820808"/>
                <a:gd name="connsiteY9" fmla="*/ 3595264 h 4622291"/>
                <a:gd name="connsiteX10" fmla="*/ 0 w 820808"/>
                <a:gd name="connsiteY10" fmla="*/ 944231 h 4622291"/>
                <a:gd name="connsiteX11" fmla="*/ 820808 w 820808"/>
                <a:gd name="connsiteY11" fmla="*/ 0 h 4622291"/>
                <a:gd name="connsiteX12" fmla="*/ 820808 w 820808"/>
                <a:gd name="connsiteY12" fmla="*/ 2056607 h 4622291"/>
                <a:gd name="connsiteX13" fmla="*/ 814510 w 820808"/>
                <a:gd name="connsiteY13" fmla="*/ 2025414 h 4622291"/>
                <a:gd name="connsiteX14" fmla="*/ 677387 w 820808"/>
                <a:gd name="connsiteY14" fmla="*/ 1934523 h 4622291"/>
                <a:gd name="connsiteX15" fmla="*/ 528570 w 820808"/>
                <a:gd name="connsiteY15" fmla="*/ 2083340 h 4622291"/>
                <a:gd name="connsiteX16" fmla="*/ 528570 w 820808"/>
                <a:gd name="connsiteY16" fmla="*/ 3007742 h 4622291"/>
                <a:gd name="connsiteX17" fmla="*/ 519197 w 820808"/>
                <a:gd name="connsiteY17" fmla="*/ 3030370 h 4622291"/>
                <a:gd name="connsiteX18" fmla="*/ 486950 w 820808"/>
                <a:gd name="connsiteY18" fmla="*/ 3043727 h 4622291"/>
                <a:gd name="connsiteX19" fmla="*/ 441345 w 820808"/>
                <a:gd name="connsiteY19" fmla="*/ 2998122 h 4622291"/>
                <a:gd name="connsiteX20" fmla="*/ 441345 w 820808"/>
                <a:gd name="connsiteY20" fmla="*/ 2950726 h 4622291"/>
                <a:gd name="connsiteX21" fmla="*/ 441069 w 820808"/>
                <a:gd name="connsiteY21" fmla="*/ 2950726 h 4622291"/>
                <a:gd name="connsiteX22" fmla="*/ 441069 w 820808"/>
                <a:gd name="connsiteY22" fmla="*/ 2492930 h 4622291"/>
                <a:gd name="connsiteX23" fmla="*/ 365061 w 820808"/>
                <a:gd name="connsiteY23" fmla="*/ 2416922 h 4622291"/>
                <a:gd name="connsiteX24" fmla="*/ 289054 w 820808"/>
                <a:gd name="connsiteY24" fmla="*/ 2492930 h 4622291"/>
                <a:gd name="connsiteX25" fmla="*/ 289054 w 820808"/>
                <a:gd name="connsiteY25" fmla="*/ 4162212 h 4622291"/>
                <a:gd name="connsiteX26" fmla="*/ 276668 w 820808"/>
                <a:gd name="connsiteY26" fmla="*/ 4192114 h 4622291"/>
                <a:gd name="connsiteX27" fmla="*/ 244420 w 820808"/>
                <a:gd name="connsiteY27" fmla="*/ 4205471 h 4622291"/>
                <a:gd name="connsiteX28" fmla="*/ 198815 w 820808"/>
                <a:gd name="connsiteY28" fmla="*/ 4159866 h 4622291"/>
                <a:gd name="connsiteX29" fmla="*/ 198815 w 820808"/>
                <a:gd name="connsiteY29" fmla="*/ 2950726 h 4622291"/>
                <a:gd name="connsiteX30" fmla="*/ 197507 w 820808"/>
                <a:gd name="connsiteY30" fmla="*/ 2950726 h 4622291"/>
                <a:gd name="connsiteX31" fmla="*/ 197508 w 820808"/>
                <a:gd name="connsiteY31" fmla="*/ 1547969 h 4622291"/>
                <a:gd name="connsiteX32" fmla="*/ 121500 w 820808"/>
                <a:gd name="connsiteY32" fmla="*/ 1471960 h 4622291"/>
                <a:gd name="connsiteX33" fmla="*/ 45492 w 820808"/>
                <a:gd name="connsiteY33" fmla="*/ 1547969 h 4622291"/>
                <a:gd name="connsiteX34" fmla="*/ 45492 w 820808"/>
                <a:gd name="connsiteY34" fmla="*/ 2969251 h 4622291"/>
                <a:gd name="connsiteX35" fmla="*/ 39910 w 820808"/>
                <a:gd name="connsiteY35" fmla="*/ 2982727 h 4622291"/>
                <a:gd name="connsiteX36" fmla="*/ 23786 w 820808"/>
                <a:gd name="connsiteY36" fmla="*/ 2989406 h 4622291"/>
                <a:gd name="connsiteX37" fmla="*/ 984 w 820808"/>
                <a:gd name="connsiteY37" fmla="*/ 2966603 h 4622291"/>
                <a:gd name="connsiteX38" fmla="*/ 984 w 820808"/>
                <a:gd name="connsiteY38" fmla="*/ 2950726 h 4622291"/>
                <a:gd name="connsiteX39" fmla="*/ 0 w 820808"/>
                <a:gd name="connsiteY39" fmla="*/ 2950726 h 462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20808" h="4622291">
                  <a:moveTo>
                    <a:pt x="8298" y="3595264"/>
                  </a:moveTo>
                  <a:cubicBezTo>
                    <a:pt x="12424" y="3591138"/>
                    <a:pt x="18124" y="3588585"/>
                    <a:pt x="24421" y="3588585"/>
                  </a:cubicBezTo>
                  <a:cubicBezTo>
                    <a:pt x="30718" y="3588585"/>
                    <a:pt x="36419" y="3591138"/>
                    <a:pt x="40545" y="3595264"/>
                  </a:cubicBezTo>
                  <a:lnTo>
                    <a:pt x="45493" y="3607207"/>
                  </a:lnTo>
                  <a:lnTo>
                    <a:pt x="45493" y="4603670"/>
                  </a:lnTo>
                  <a:lnTo>
                    <a:pt x="40545" y="4615612"/>
                  </a:lnTo>
                  <a:cubicBezTo>
                    <a:pt x="36419" y="4619739"/>
                    <a:pt x="30718" y="4622291"/>
                    <a:pt x="24421" y="4622291"/>
                  </a:cubicBezTo>
                  <a:cubicBezTo>
                    <a:pt x="11828" y="4622291"/>
                    <a:pt x="1619" y="4612083"/>
                    <a:pt x="1619" y="4599489"/>
                  </a:cubicBezTo>
                  <a:lnTo>
                    <a:pt x="1619" y="3611388"/>
                  </a:lnTo>
                  <a:cubicBezTo>
                    <a:pt x="1619" y="3605091"/>
                    <a:pt x="4171" y="3599390"/>
                    <a:pt x="8298" y="3595264"/>
                  </a:cubicBezTo>
                  <a:close/>
                  <a:moveTo>
                    <a:pt x="0" y="944231"/>
                  </a:moveTo>
                  <a:lnTo>
                    <a:pt x="820808" y="0"/>
                  </a:lnTo>
                  <a:lnTo>
                    <a:pt x="820808" y="2056607"/>
                  </a:lnTo>
                  <a:lnTo>
                    <a:pt x="814510" y="2025414"/>
                  </a:lnTo>
                  <a:cubicBezTo>
                    <a:pt x="791918" y="1972000"/>
                    <a:pt x="739030" y="1934523"/>
                    <a:pt x="677387" y="1934523"/>
                  </a:cubicBezTo>
                  <a:cubicBezTo>
                    <a:pt x="595198" y="1934523"/>
                    <a:pt x="528570" y="2001150"/>
                    <a:pt x="528570" y="2083340"/>
                  </a:cubicBezTo>
                  <a:lnTo>
                    <a:pt x="528570" y="3007742"/>
                  </a:lnTo>
                  <a:lnTo>
                    <a:pt x="519197" y="3030370"/>
                  </a:lnTo>
                  <a:cubicBezTo>
                    <a:pt x="510945" y="3038623"/>
                    <a:pt x="499544" y="3043726"/>
                    <a:pt x="486950" y="3043727"/>
                  </a:cubicBezTo>
                  <a:cubicBezTo>
                    <a:pt x="461763" y="3043727"/>
                    <a:pt x="441345" y="3023309"/>
                    <a:pt x="441345" y="2998122"/>
                  </a:cubicBezTo>
                  <a:lnTo>
                    <a:pt x="441345" y="2950726"/>
                  </a:lnTo>
                  <a:lnTo>
                    <a:pt x="441069" y="2950726"/>
                  </a:lnTo>
                  <a:lnTo>
                    <a:pt x="441069" y="2492930"/>
                  </a:lnTo>
                  <a:cubicBezTo>
                    <a:pt x="441069" y="2450952"/>
                    <a:pt x="407039" y="2416922"/>
                    <a:pt x="365061" y="2416922"/>
                  </a:cubicBezTo>
                  <a:cubicBezTo>
                    <a:pt x="323083" y="2416922"/>
                    <a:pt x="289053" y="2450952"/>
                    <a:pt x="289054" y="2492930"/>
                  </a:cubicBezTo>
                  <a:lnTo>
                    <a:pt x="289054" y="4162212"/>
                  </a:lnTo>
                  <a:lnTo>
                    <a:pt x="276668" y="4192114"/>
                  </a:lnTo>
                  <a:cubicBezTo>
                    <a:pt x="268415" y="4200367"/>
                    <a:pt x="257014" y="4205471"/>
                    <a:pt x="244420" y="4205471"/>
                  </a:cubicBezTo>
                  <a:cubicBezTo>
                    <a:pt x="219233" y="4205471"/>
                    <a:pt x="198815" y="4185053"/>
                    <a:pt x="198815" y="4159866"/>
                  </a:cubicBezTo>
                  <a:lnTo>
                    <a:pt x="198815" y="2950726"/>
                  </a:lnTo>
                  <a:lnTo>
                    <a:pt x="197507" y="2950726"/>
                  </a:lnTo>
                  <a:lnTo>
                    <a:pt x="197508" y="1547969"/>
                  </a:lnTo>
                  <a:cubicBezTo>
                    <a:pt x="197508" y="1505990"/>
                    <a:pt x="163478" y="1471961"/>
                    <a:pt x="121500" y="1471960"/>
                  </a:cubicBezTo>
                  <a:cubicBezTo>
                    <a:pt x="79522" y="1471960"/>
                    <a:pt x="45492" y="1505990"/>
                    <a:pt x="45492" y="1547969"/>
                  </a:cubicBezTo>
                  <a:lnTo>
                    <a:pt x="45492" y="2969251"/>
                  </a:lnTo>
                  <a:lnTo>
                    <a:pt x="39910" y="2982727"/>
                  </a:lnTo>
                  <a:cubicBezTo>
                    <a:pt x="35784" y="2986854"/>
                    <a:pt x="30083" y="2989406"/>
                    <a:pt x="23786" y="2989406"/>
                  </a:cubicBezTo>
                  <a:cubicBezTo>
                    <a:pt x="11193" y="2989406"/>
                    <a:pt x="984" y="2979197"/>
                    <a:pt x="984" y="2966603"/>
                  </a:cubicBezTo>
                  <a:lnTo>
                    <a:pt x="984" y="2950726"/>
                  </a:lnTo>
                  <a:lnTo>
                    <a:pt x="0" y="2950726"/>
                  </a:lnTo>
                  <a:close/>
                </a:path>
              </a:pathLst>
            </a:custGeom>
            <a:solidFill>
              <a:srgbClr val="4E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 rot="2940000">
              <a:off x="3993067" y="-370159"/>
              <a:ext cx="531338" cy="986546"/>
            </a:xfrm>
            <a:custGeom>
              <a:avLst/>
              <a:gdLst>
                <a:gd name="connsiteX0" fmla="*/ 0 w 531337"/>
                <a:gd name="connsiteY0" fmla="*/ 611233 h 986546"/>
                <a:gd name="connsiteX1" fmla="*/ 531337 w 531337"/>
                <a:gd name="connsiteY1" fmla="*/ 0 h 986546"/>
                <a:gd name="connsiteX2" fmla="*/ 531337 w 531337"/>
                <a:gd name="connsiteY2" fmla="*/ 720877 h 986546"/>
                <a:gd name="connsiteX3" fmla="*/ 265668 w 531337"/>
                <a:gd name="connsiteY3" fmla="*/ 986546 h 986546"/>
                <a:gd name="connsiteX4" fmla="*/ 265669 w 531337"/>
                <a:gd name="connsiteY4" fmla="*/ 986545 h 986546"/>
                <a:gd name="connsiteX5" fmla="*/ 0 w 531337"/>
                <a:gd name="connsiteY5" fmla="*/ 720876 h 98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337" h="986546">
                  <a:moveTo>
                    <a:pt x="0" y="611233"/>
                  </a:moveTo>
                  <a:lnTo>
                    <a:pt x="531337" y="0"/>
                  </a:lnTo>
                  <a:lnTo>
                    <a:pt x="531337" y="720877"/>
                  </a:lnTo>
                  <a:cubicBezTo>
                    <a:pt x="531337" y="867602"/>
                    <a:pt x="412393" y="986546"/>
                    <a:pt x="265668" y="986546"/>
                  </a:cubicBezTo>
                  <a:lnTo>
                    <a:pt x="265669" y="986545"/>
                  </a:lnTo>
                  <a:cubicBezTo>
                    <a:pt x="118944" y="986545"/>
                    <a:pt x="0" y="867601"/>
                    <a:pt x="0" y="720876"/>
                  </a:cubicBez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718498" y="193981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>
                    <a:lumMod val="95000"/>
                  </a:prstClr>
                </a:solidFill>
              </a:rPr>
              <a:t>7.</a:t>
            </a:r>
            <a:r>
              <a:rPr lang="ko-KR" altLang="en-US" sz="3200" b="1" i="1" kern="0" smtClean="0">
                <a:solidFill>
                  <a:prstClr val="white">
                    <a:lumMod val="95000"/>
                  </a:prstClr>
                </a:solidFill>
              </a:rPr>
              <a:t> 소개 및 역할 설명</a:t>
            </a:r>
            <a:endParaRPr lang="en-US" altLang="ko-KR" sz="3200" b="1" i="1" kern="0" smtClean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889986" cy="62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다이어그램 9"/>
          <p:cNvGraphicFramePr/>
          <p:nvPr/>
        </p:nvGraphicFramePr>
        <p:xfrm>
          <a:off x="2054302" y="11657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433775" y="1464155"/>
            <a:ext cx="20183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smtClean="0">
                <a:solidFill>
                  <a:schemeClr val="bg1"/>
                </a:solidFill>
              </a:rPr>
              <a:t>서영빈</a:t>
            </a:r>
            <a:endParaRPr lang="en-US" altLang="ko-KR" sz="2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400" smtClean="0">
                <a:solidFill>
                  <a:schemeClr val="bg1"/>
                </a:solidFill>
              </a:rPr>
              <a:t>이진</a:t>
            </a:r>
            <a:endParaRPr lang="en-US" altLang="ko-KR" sz="2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400" smtClean="0">
                <a:solidFill>
                  <a:schemeClr val="bg1"/>
                </a:solidFill>
              </a:rPr>
              <a:t>김승열</a:t>
            </a:r>
            <a:endParaRPr lang="en-US" altLang="ko-KR" sz="2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400" smtClean="0">
                <a:solidFill>
                  <a:schemeClr val="bg1"/>
                </a:solidFill>
              </a:rPr>
              <a:t>이석희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15922" y="4895386"/>
            <a:ext cx="2018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smtClean="0">
                <a:solidFill>
                  <a:schemeClr val="bg1"/>
                </a:solidFill>
              </a:rPr>
              <a:t>고상민</a:t>
            </a:r>
            <a:endParaRPr lang="en-US" altLang="ko-KR" sz="2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400" smtClean="0">
                <a:solidFill>
                  <a:schemeClr val="bg1"/>
                </a:solidFill>
              </a:rPr>
              <a:t>김현규</a:t>
            </a:r>
            <a:endParaRPr lang="ko-KR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99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0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V="1">
            <a:off x="-1" y="-1"/>
            <a:ext cx="2455595" cy="211455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411" y="-48530"/>
            <a:ext cx="2634725" cy="944642"/>
            <a:chOff x="112795" y="-142555"/>
            <a:chExt cx="8580553" cy="3076430"/>
          </a:xfrm>
        </p:grpSpPr>
        <p:sp>
          <p:nvSpPr>
            <p:cNvPr id="14" name="자유형 13"/>
            <p:cNvSpPr/>
            <p:nvPr/>
          </p:nvSpPr>
          <p:spPr>
            <a:xfrm rot="2940000">
              <a:off x="3917117" y="-1842357"/>
              <a:ext cx="971910" cy="8580553"/>
            </a:xfrm>
            <a:custGeom>
              <a:avLst/>
              <a:gdLst>
                <a:gd name="connsiteX0" fmla="*/ 9825 w 971910"/>
                <a:gd name="connsiteY0" fmla="*/ 7364465 h 8580557"/>
                <a:gd name="connsiteX1" fmla="*/ 28917 w 971910"/>
                <a:gd name="connsiteY1" fmla="*/ 7356557 h 8580557"/>
                <a:gd name="connsiteX2" fmla="*/ 48009 w 971910"/>
                <a:gd name="connsiteY2" fmla="*/ 7364465 h 8580557"/>
                <a:gd name="connsiteX3" fmla="*/ 53867 w 971910"/>
                <a:gd name="connsiteY3" fmla="*/ 7378607 h 8580557"/>
                <a:gd name="connsiteX4" fmla="*/ 53867 w 971910"/>
                <a:gd name="connsiteY4" fmla="*/ 8558508 h 8580557"/>
                <a:gd name="connsiteX5" fmla="*/ 48009 w 971910"/>
                <a:gd name="connsiteY5" fmla="*/ 8572649 h 8580557"/>
                <a:gd name="connsiteX6" fmla="*/ 28917 w 971910"/>
                <a:gd name="connsiteY6" fmla="*/ 8580557 h 8580557"/>
                <a:gd name="connsiteX7" fmla="*/ 1917 w 971910"/>
                <a:gd name="connsiteY7" fmla="*/ 8553557 h 8580557"/>
                <a:gd name="connsiteX8" fmla="*/ 1917 w 971910"/>
                <a:gd name="connsiteY8" fmla="*/ 7383558 h 8580557"/>
                <a:gd name="connsiteX9" fmla="*/ 9825 w 971910"/>
                <a:gd name="connsiteY9" fmla="*/ 7364465 h 8580557"/>
                <a:gd name="connsiteX10" fmla="*/ 0 w 971910"/>
                <a:gd name="connsiteY10" fmla="*/ 1118055 h 8580557"/>
                <a:gd name="connsiteX11" fmla="*/ 971910 w 971910"/>
                <a:gd name="connsiteY11" fmla="*/ 0 h 8580557"/>
                <a:gd name="connsiteX12" fmla="*/ 971909 w 971910"/>
                <a:gd name="connsiteY12" fmla="*/ 5542558 h 8580557"/>
                <a:gd name="connsiteX13" fmla="*/ 964453 w 971910"/>
                <a:gd name="connsiteY13" fmla="*/ 5505622 h 8580557"/>
                <a:gd name="connsiteX14" fmla="*/ 802087 w 971910"/>
                <a:gd name="connsiteY14" fmla="*/ 5397999 h 8580557"/>
                <a:gd name="connsiteX15" fmla="*/ 625874 w 971910"/>
                <a:gd name="connsiteY15" fmla="*/ 5574212 h 8580557"/>
                <a:gd name="connsiteX16" fmla="*/ 625874 w 971910"/>
                <a:gd name="connsiteY16" fmla="*/ 6668786 h 8580557"/>
                <a:gd name="connsiteX17" fmla="*/ 614776 w 971910"/>
                <a:gd name="connsiteY17" fmla="*/ 6695580 h 8580557"/>
                <a:gd name="connsiteX18" fmla="*/ 576592 w 971910"/>
                <a:gd name="connsiteY18" fmla="*/ 6711396 h 8580557"/>
                <a:gd name="connsiteX19" fmla="*/ 522592 w 971910"/>
                <a:gd name="connsiteY19" fmla="*/ 6657396 h 8580557"/>
                <a:gd name="connsiteX20" fmla="*/ 522592 w 971910"/>
                <a:gd name="connsiteY20" fmla="*/ 6601274 h 8580557"/>
                <a:gd name="connsiteX21" fmla="*/ 522265 w 971910"/>
                <a:gd name="connsiteY21" fmla="*/ 6601274 h 8580557"/>
                <a:gd name="connsiteX22" fmla="*/ 522265 w 971910"/>
                <a:gd name="connsiteY22" fmla="*/ 6059203 h 8580557"/>
                <a:gd name="connsiteX23" fmla="*/ 432265 w 971910"/>
                <a:gd name="connsiteY23" fmla="*/ 5969203 h 8580557"/>
                <a:gd name="connsiteX24" fmla="*/ 342265 w 971910"/>
                <a:gd name="connsiteY24" fmla="*/ 6059203 h 8580557"/>
                <a:gd name="connsiteX25" fmla="*/ 342265 w 971910"/>
                <a:gd name="connsiteY25" fmla="*/ 8035783 h 8580557"/>
                <a:gd name="connsiteX26" fmla="*/ 327599 w 971910"/>
                <a:gd name="connsiteY26" fmla="*/ 8071189 h 8580557"/>
                <a:gd name="connsiteX27" fmla="*/ 289415 w 971910"/>
                <a:gd name="connsiteY27" fmla="*/ 8087005 h 8580557"/>
                <a:gd name="connsiteX28" fmla="*/ 235415 w 971910"/>
                <a:gd name="connsiteY28" fmla="*/ 8033005 h 8580557"/>
                <a:gd name="connsiteX29" fmla="*/ 235415 w 971910"/>
                <a:gd name="connsiteY29" fmla="*/ 6601275 h 8580557"/>
                <a:gd name="connsiteX30" fmla="*/ 233866 w 971910"/>
                <a:gd name="connsiteY30" fmla="*/ 6601274 h 8580557"/>
                <a:gd name="connsiteX31" fmla="*/ 233867 w 971910"/>
                <a:gd name="connsiteY31" fmla="*/ 4940285 h 8580557"/>
                <a:gd name="connsiteX32" fmla="*/ 143867 w 971910"/>
                <a:gd name="connsiteY32" fmla="*/ 4850284 h 8580557"/>
                <a:gd name="connsiteX33" fmla="*/ 53867 w 971910"/>
                <a:gd name="connsiteY33" fmla="*/ 4940285 h 8580557"/>
                <a:gd name="connsiteX34" fmla="*/ 53867 w 971910"/>
                <a:gd name="connsiteY34" fmla="*/ 6623210 h 8580557"/>
                <a:gd name="connsiteX35" fmla="*/ 47257 w 971910"/>
                <a:gd name="connsiteY35" fmla="*/ 6639167 h 8580557"/>
                <a:gd name="connsiteX36" fmla="*/ 28165 w 971910"/>
                <a:gd name="connsiteY36" fmla="*/ 6647075 h 8580557"/>
                <a:gd name="connsiteX37" fmla="*/ 1165 w 971910"/>
                <a:gd name="connsiteY37" fmla="*/ 6620075 h 8580557"/>
                <a:gd name="connsiteX38" fmla="*/ 1165 w 971910"/>
                <a:gd name="connsiteY38" fmla="*/ 6601274 h 8580557"/>
                <a:gd name="connsiteX39" fmla="*/ 0 w 971910"/>
                <a:gd name="connsiteY39" fmla="*/ 6601274 h 858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71910" h="8580557">
                  <a:moveTo>
                    <a:pt x="9825" y="7364465"/>
                  </a:moveTo>
                  <a:cubicBezTo>
                    <a:pt x="14711" y="7359579"/>
                    <a:pt x="21461" y="7356557"/>
                    <a:pt x="28917" y="7356557"/>
                  </a:cubicBezTo>
                  <a:cubicBezTo>
                    <a:pt x="36373" y="7356557"/>
                    <a:pt x="43123" y="7359579"/>
                    <a:pt x="48009" y="7364465"/>
                  </a:cubicBezTo>
                  <a:lnTo>
                    <a:pt x="53867" y="7378607"/>
                  </a:lnTo>
                  <a:lnTo>
                    <a:pt x="53867" y="8558508"/>
                  </a:lnTo>
                  <a:lnTo>
                    <a:pt x="48009" y="8572649"/>
                  </a:lnTo>
                  <a:cubicBezTo>
                    <a:pt x="43123" y="8577535"/>
                    <a:pt x="36373" y="8580557"/>
                    <a:pt x="28917" y="8580557"/>
                  </a:cubicBezTo>
                  <a:cubicBezTo>
                    <a:pt x="14005" y="8580557"/>
                    <a:pt x="1917" y="8568469"/>
                    <a:pt x="1917" y="8553557"/>
                  </a:cubicBezTo>
                  <a:lnTo>
                    <a:pt x="1917" y="7383558"/>
                  </a:lnTo>
                  <a:cubicBezTo>
                    <a:pt x="1917" y="7376101"/>
                    <a:pt x="4939" y="7369351"/>
                    <a:pt x="9825" y="7364465"/>
                  </a:cubicBezTo>
                  <a:close/>
                  <a:moveTo>
                    <a:pt x="0" y="1118055"/>
                  </a:moveTo>
                  <a:lnTo>
                    <a:pt x="971910" y="0"/>
                  </a:lnTo>
                  <a:lnTo>
                    <a:pt x="971909" y="5542558"/>
                  </a:lnTo>
                  <a:lnTo>
                    <a:pt x="964453" y="5505622"/>
                  </a:lnTo>
                  <a:cubicBezTo>
                    <a:pt x="937702" y="5442376"/>
                    <a:pt x="875077" y="5397999"/>
                    <a:pt x="802087" y="5397999"/>
                  </a:cubicBezTo>
                  <a:cubicBezTo>
                    <a:pt x="704767" y="5397999"/>
                    <a:pt x="625874" y="5476892"/>
                    <a:pt x="625874" y="5574212"/>
                  </a:cubicBezTo>
                  <a:lnTo>
                    <a:pt x="625874" y="6668786"/>
                  </a:lnTo>
                  <a:lnTo>
                    <a:pt x="614776" y="6695580"/>
                  </a:lnTo>
                  <a:cubicBezTo>
                    <a:pt x="605004" y="6705352"/>
                    <a:pt x="591504" y="6711396"/>
                    <a:pt x="576592" y="6711396"/>
                  </a:cubicBezTo>
                  <a:cubicBezTo>
                    <a:pt x="546769" y="6711396"/>
                    <a:pt x="522592" y="6687219"/>
                    <a:pt x="522592" y="6657396"/>
                  </a:cubicBezTo>
                  <a:lnTo>
                    <a:pt x="522592" y="6601274"/>
                  </a:lnTo>
                  <a:lnTo>
                    <a:pt x="522265" y="6601274"/>
                  </a:lnTo>
                  <a:lnTo>
                    <a:pt x="522265" y="6059203"/>
                  </a:lnTo>
                  <a:cubicBezTo>
                    <a:pt x="522265" y="6009497"/>
                    <a:pt x="481971" y="5969203"/>
                    <a:pt x="432265" y="5969203"/>
                  </a:cubicBezTo>
                  <a:cubicBezTo>
                    <a:pt x="382559" y="5969203"/>
                    <a:pt x="342265" y="6009497"/>
                    <a:pt x="342265" y="6059203"/>
                  </a:cubicBezTo>
                  <a:lnTo>
                    <a:pt x="342265" y="8035783"/>
                  </a:lnTo>
                  <a:lnTo>
                    <a:pt x="327599" y="8071189"/>
                  </a:lnTo>
                  <a:cubicBezTo>
                    <a:pt x="317827" y="8080961"/>
                    <a:pt x="304327" y="8087005"/>
                    <a:pt x="289415" y="8087005"/>
                  </a:cubicBezTo>
                  <a:cubicBezTo>
                    <a:pt x="259592" y="8087005"/>
                    <a:pt x="235415" y="8062828"/>
                    <a:pt x="235415" y="8033005"/>
                  </a:cubicBezTo>
                  <a:lnTo>
                    <a:pt x="235415" y="6601275"/>
                  </a:lnTo>
                  <a:lnTo>
                    <a:pt x="233866" y="6601274"/>
                  </a:lnTo>
                  <a:lnTo>
                    <a:pt x="233867" y="4940285"/>
                  </a:lnTo>
                  <a:cubicBezTo>
                    <a:pt x="233867" y="4890578"/>
                    <a:pt x="193573" y="4850285"/>
                    <a:pt x="143867" y="4850284"/>
                  </a:cubicBezTo>
                  <a:cubicBezTo>
                    <a:pt x="94161" y="4850284"/>
                    <a:pt x="53867" y="4890578"/>
                    <a:pt x="53867" y="4940285"/>
                  </a:cubicBezTo>
                  <a:lnTo>
                    <a:pt x="53867" y="6623210"/>
                  </a:lnTo>
                  <a:lnTo>
                    <a:pt x="47257" y="6639167"/>
                  </a:lnTo>
                  <a:cubicBezTo>
                    <a:pt x="42371" y="6644053"/>
                    <a:pt x="35621" y="6647075"/>
                    <a:pt x="28165" y="6647075"/>
                  </a:cubicBezTo>
                  <a:cubicBezTo>
                    <a:pt x="13253" y="6647075"/>
                    <a:pt x="1165" y="6634987"/>
                    <a:pt x="1165" y="6620075"/>
                  </a:cubicBezTo>
                  <a:lnTo>
                    <a:pt x="1165" y="6601274"/>
                  </a:lnTo>
                  <a:lnTo>
                    <a:pt x="0" y="6601274"/>
                  </a:ln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rot="2940000">
              <a:off x="4059457" y="-1104631"/>
              <a:ext cx="820809" cy="4622290"/>
            </a:xfrm>
            <a:custGeom>
              <a:avLst/>
              <a:gdLst>
                <a:gd name="connsiteX0" fmla="*/ 8298 w 820808"/>
                <a:gd name="connsiteY0" fmla="*/ 3595264 h 4622291"/>
                <a:gd name="connsiteX1" fmla="*/ 24421 w 820808"/>
                <a:gd name="connsiteY1" fmla="*/ 3588585 h 4622291"/>
                <a:gd name="connsiteX2" fmla="*/ 40545 w 820808"/>
                <a:gd name="connsiteY2" fmla="*/ 3595264 h 4622291"/>
                <a:gd name="connsiteX3" fmla="*/ 45493 w 820808"/>
                <a:gd name="connsiteY3" fmla="*/ 3607207 h 4622291"/>
                <a:gd name="connsiteX4" fmla="*/ 45493 w 820808"/>
                <a:gd name="connsiteY4" fmla="*/ 4603670 h 4622291"/>
                <a:gd name="connsiteX5" fmla="*/ 40545 w 820808"/>
                <a:gd name="connsiteY5" fmla="*/ 4615612 h 4622291"/>
                <a:gd name="connsiteX6" fmla="*/ 24421 w 820808"/>
                <a:gd name="connsiteY6" fmla="*/ 4622291 h 4622291"/>
                <a:gd name="connsiteX7" fmla="*/ 1619 w 820808"/>
                <a:gd name="connsiteY7" fmla="*/ 4599489 h 4622291"/>
                <a:gd name="connsiteX8" fmla="*/ 1619 w 820808"/>
                <a:gd name="connsiteY8" fmla="*/ 3611388 h 4622291"/>
                <a:gd name="connsiteX9" fmla="*/ 8298 w 820808"/>
                <a:gd name="connsiteY9" fmla="*/ 3595264 h 4622291"/>
                <a:gd name="connsiteX10" fmla="*/ 0 w 820808"/>
                <a:gd name="connsiteY10" fmla="*/ 944231 h 4622291"/>
                <a:gd name="connsiteX11" fmla="*/ 820808 w 820808"/>
                <a:gd name="connsiteY11" fmla="*/ 0 h 4622291"/>
                <a:gd name="connsiteX12" fmla="*/ 820808 w 820808"/>
                <a:gd name="connsiteY12" fmla="*/ 2056607 h 4622291"/>
                <a:gd name="connsiteX13" fmla="*/ 814510 w 820808"/>
                <a:gd name="connsiteY13" fmla="*/ 2025414 h 4622291"/>
                <a:gd name="connsiteX14" fmla="*/ 677387 w 820808"/>
                <a:gd name="connsiteY14" fmla="*/ 1934523 h 4622291"/>
                <a:gd name="connsiteX15" fmla="*/ 528570 w 820808"/>
                <a:gd name="connsiteY15" fmla="*/ 2083340 h 4622291"/>
                <a:gd name="connsiteX16" fmla="*/ 528570 w 820808"/>
                <a:gd name="connsiteY16" fmla="*/ 3007742 h 4622291"/>
                <a:gd name="connsiteX17" fmla="*/ 519197 w 820808"/>
                <a:gd name="connsiteY17" fmla="*/ 3030370 h 4622291"/>
                <a:gd name="connsiteX18" fmla="*/ 486950 w 820808"/>
                <a:gd name="connsiteY18" fmla="*/ 3043727 h 4622291"/>
                <a:gd name="connsiteX19" fmla="*/ 441345 w 820808"/>
                <a:gd name="connsiteY19" fmla="*/ 2998122 h 4622291"/>
                <a:gd name="connsiteX20" fmla="*/ 441345 w 820808"/>
                <a:gd name="connsiteY20" fmla="*/ 2950726 h 4622291"/>
                <a:gd name="connsiteX21" fmla="*/ 441069 w 820808"/>
                <a:gd name="connsiteY21" fmla="*/ 2950726 h 4622291"/>
                <a:gd name="connsiteX22" fmla="*/ 441069 w 820808"/>
                <a:gd name="connsiteY22" fmla="*/ 2492930 h 4622291"/>
                <a:gd name="connsiteX23" fmla="*/ 365061 w 820808"/>
                <a:gd name="connsiteY23" fmla="*/ 2416922 h 4622291"/>
                <a:gd name="connsiteX24" fmla="*/ 289054 w 820808"/>
                <a:gd name="connsiteY24" fmla="*/ 2492930 h 4622291"/>
                <a:gd name="connsiteX25" fmla="*/ 289054 w 820808"/>
                <a:gd name="connsiteY25" fmla="*/ 4162212 h 4622291"/>
                <a:gd name="connsiteX26" fmla="*/ 276668 w 820808"/>
                <a:gd name="connsiteY26" fmla="*/ 4192114 h 4622291"/>
                <a:gd name="connsiteX27" fmla="*/ 244420 w 820808"/>
                <a:gd name="connsiteY27" fmla="*/ 4205471 h 4622291"/>
                <a:gd name="connsiteX28" fmla="*/ 198815 w 820808"/>
                <a:gd name="connsiteY28" fmla="*/ 4159866 h 4622291"/>
                <a:gd name="connsiteX29" fmla="*/ 198815 w 820808"/>
                <a:gd name="connsiteY29" fmla="*/ 2950726 h 4622291"/>
                <a:gd name="connsiteX30" fmla="*/ 197507 w 820808"/>
                <a:gd name="connsiteY30" fmla="*/ 2950726 h 4622291"/>
                <a:gd name="connsiteX31" fmla="*/ 197508 w 820808"/>
                <a:gd name="connsiteY31" fmla="*/ 1547969 h 4622291"/>
                <a:gd name="connsiteX32" fmla="*/ 121500 w 820808"/>
                <a:gd name="connsiteY32" fmla="*/ 1471960 h 4622291"/>
                <a:gd name="connsiteX33" fmla="*/ 45492 w 820808"/>
                <a:gd name="connsiteY33" fmla="*/ 1547969 h 4622291"/>
                <a:gd name="connsiteX34" fmla="*/ 45492 w 820808"/>
                <a:gd name="connsiteY34" fmla="*/ 2969251 h 4622291"/>
                <a:gd name="connsiteX35" fmla="*/ 39910 w 820808"/>
                <a:gd name="connsiteY35" fmla="*/ 2982727 h 4622291"/>
                <a:gd name="connsiteX36" fmla="*/ 23786 w 820808"/>
                <a:gd name="connsiteY36" fmla="*/ 2989406 h 4622291"/>
                <a:gd name="connsiteX37" fmla="*/ 984 w 820808"/>
                <a:gd name="connsiteY37" fmla="*/ 2966603 h 4622291"/>
                <a:gd name="connsiteX38" fmla="*/ 984 w 820808"/>
                <a:gd name="connsiteY38" fmla="*/ 2950726 h 4622291"/>
                <a:gd name="connsiteX39" fmla="*/ 0 w 820808"/>
                <a:gd name="connsiteY39" fmla="*/ 2950726 h 462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20808" h="4622291">
                  <a:moveTo>
                    <a:pt x="8298" y="3595264"/>
                  </a:moveTo>
                  <a:cubicBezTo>
                    <a:pt x="12424" y="3591138"/>
                    <a:pt x="18124" y="3588585"/>
                    <a:pt x="24421" y="3588585"/>
                  </a:cubicBezTo>
                  <a:cubicBezTo>
                    <a:pt x="30718" y="3588585"/>
                    <a:pt x="36419" y="3591138"/>
                    <a:pt x="40545" y="3595264"/>
                  </a:cubicBezTo>
                  <a:lnTo>
                    <a:pt x="45493" y="3607207"/>
                  </a:lnTo>
                  <a:lnTo>
                    <a:pt x="45493" y="4603670"/>
                  </a:lnTo>
                  <a:lnTo>
                    <a:pt x="40545" y="4615612"/>
                  </a:lnTo>
                  <a:cubicBezTo>
                    <a:pt x="36419" y="4619739"/>
                    <a:pt x="30718" y="4622291"/>
                    <a:pt x="24421" y="4622291"/>
                  </a:cubicBezTo>
                  <a:cubicBezTo>
                    <a:pt x="11828" y="4622291"/>
                    <a:pt x="1619" y="4612083"/>
                    <a:pt x="1619" y="4599489"/>
                  </a:cubicBezTo>
                  <a:lnTo>
                    <a:pt x="1619" y="3611388"/>
                  </a:lnTo>
                  <a:cubicBezTo>
                    <a:pt x="1619" y="3605091"/>
                    <a:pt x="4171" y="3599390"/>
                    <a:pt x="8298" y="3595264"/>
                  </a:cubicBezTo>
                  <a:close/>
                  <a:moveTo>
                    <a:pt x="0" y="944231"/>
                  </a:moveTo>
                  <a:lnTo>
                    <a:pt x="820808" y="0"/>
                  </a:lnTo>
                  <a:lnTo>
                    <a:pt x="820808" y="2056607"/>
                  </a:lnTo>
                  <a:lnTo>
                    <a:pt x="814510" y="2025414"/>
                  </a:lnTo>
                  <a:cubicBezTo>
                    <a:pt x="791918" y="1972000"/>
                    <a:pt x="739030" y="1934523"/>
                    <a:pt x="677387" y="1934523"/>
                  </a:cubicBezTo>
                  <a:cubicBezTo>
                    <a:pt x="595198" y="1934523"/>
                    <a:pt x="528570" y="2001150"/>
                    <a:pt x="528570" y="2083340"/>
                  </a:cubicBezTo>
                  <a:lnTo>
                    <a:pt x="528570" y="3007742"/>
                  </a:lnTo>
                  <a:lnTo>
                    <a:pt x="519197" y="3030370"/>
                  </a:lnTo>
                  <a:cubicBezTo>
                    <a:pt x="510945" y="3038623"/>
                    <a:pt x="499544" y="3043726"/>
                    <a:pt x="486950" y="3043727"/>
                  </a:cubicBezTo>
                  <a:cubicBezTo>
                    <a:pt x="461763" y="3043727"/>
                    <a:pt x="441345" y="3023309"/>
                    <a:pt x="441345" y="2998122"/>
                  </a:cubicBezTo>
                  <a:lnTo>
                    <a:pt x="441345" y="2950726"/>
                  </a:lnTo>
                  <a:lnTo>
                    <a:pt x="441069" y="2950726"/>
                  </a:lnTo>
                  <a:lnTo>
                    <a:pt x="441069" y="2492930"/>
                  </a:lnTo>
                  <a:cubicBezTo>
                    <a:pt x="441069" y="2450952"/>
                    <a:pt x="407039" y="2416922"/>
                    <a:pt x="365061" y="2416922"/>
                  </a:cubicBezTo>
                  <a:cubicBezTo>
                    <a:pt x="323083" y="2416922"/>
                    <a:pt x="289053" y="2450952"/>
                    <a:pt x="289054" y="2492930"/>
                  </a:cubicBezTo>
                  <a:lnTo>
                    <a:pt x="289054" y="4162212"/>
                  </a:lnTo>
                  <a:lnTo>
                    <a:pt x="276668" y="4192114"/>
                  </a:lnTo>
                  <a:cubicBezTo>
                    <a:pt x="268415" y="4200367"/>
                    <a:pt x="257014" y="4205471"/>
                    <a:pt x="244420" y="4205471"/>
                  </a:cubicBezTo>
                  <a:cubicBezTo>
                    <a:pt x="219233" y="4205471"/>
                    <a:pt x="198815" y="4185053"/>
                    <a:pt x="198815" y="4159866"/>
                  </a:cubicBezTo>
                  <a:lnTo>
                    <a:pt x="198815" y="2950726"/>
                  </a:lnTo>
                  <a:lnTo>
                    <a:pt x="197507" y="2950726"/>
                  </a:lnTo>
                  <a:lnTo>
                    <a:pt x="197508" y="1547969"/>
                  </a:lnTo>
                  <a:cubicBezTo>
                    <a:pt x="197508" y="1505990"/>
                    <a:pt x="163478" y="1471961"/>
                    <a:pt x="121500" y="1471960"/>
                  </a:cubicBezTo>
                  <a:cubicBezTo>
                    <a:pt x="79522" y="1471960"/>
                    <a:pt x="45492" y="1505990"/>
                    <a:pt x="45492" y="1547969"/>
                  </a:cubicBezTo>
                  <a:lnTo>
                    <a:pt x="45492" y="2969251"/>
                  </a:lnTo>
                  <a:lnTo>
                    <a:pt x="39910" y="2982727"/>
                  </a:lnTo>
                  <a:cubicBezTo>
                    <a:pt x="35784" y="2986854"/>
                    <a:pt x="30083" y="2989406"/>
                    <a:pt x="23786" y="2989406"/>
                  </a:cubicBezTo>
                  <a:cubicBezTo>
                    <a:pt x="11193" y="2989406"/>
                    <a:pt x="984" y="2979197"/>
                    <a:pt x="984" y="2966603"/>
                  </a:cubicBezTo>
                  <a:lnTo>
                    <a:pt x="984" y="2950726"/>
                  </a:lnTo>
                  <a:lnTo>
                    <a:pt x="0" y="2950726"/>
                  </a:lnTo>
                  <a:close/>
                </a:path>
              </a:pathLst>
            </a:custGeom>
            <a:solidFill>
              <a:srgbClr val="4E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 rot="2940000">
              <a:off x="3993067" y="-370159"/>
              <a:ext cx="531338" cy="986546"/>
            </a:xfrm>
            <a:custGeom>
              <a:avLst/>
              <a:gdLst>
                <a:gd name="connsiteX0" fmla="*/ 0 w 531337"/>
                <a:gd name="connsiteY0" fmla="*/ 611233 h 986546"/>
                <a:gd name="connsiteX1" fmla="*/ 531337 w 531337"/>
                <a:gd name="connsiteY1" fmla="*/ 0 h 986546"/>
                <a:gd name="connsiteX2" fmla="*/ 531337 w 531337"/>
                <a:gd name="connsiteY2" fmla="*/ 720877 h 986546"/>
                <a:gd name="connsiteX3" fmla="*/ 265668 w 531337"/>
                <a:gd name="connsiteY3" fmla="*/ 986546 h 986546"/>
                <a:gd name="connsiteX4" fmla="*/ 265669 w 531337"/>
                <a:gd name="connsiteY4" fmla="*/ 986545 h 986546"/>
                <a:gd name="connsiteX5" fmla="*/ 0 w 531337"/>
                <a:gd name="connsiteY5" fmla="*/ 720876 h 98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337" h="986546">
                  <a:moveTo>
                    <a:pt x="0" y="611233"/>
                  </a:moveTo>
                  <a:lnTo>
                    <a:pt x="531337" y="0"/>
                  </a:lnTo>
                  <a:lnTo>
                    <a:pt x="531337" y="720877"/>
                  </a:lnTo>
                  <a:cubicBezTo>
                    <a:pt x="531337" y="867602"/>
                    <a:pt x="412393" y="986546"/>
                    <a:pt x="265668" y="986546"/>
                  </a:cubicBezTo>
                  <a:lnTo>
                    <a:pt x="265669" y="986545"/>
                  </a:lnTo>
                  <a:cubicBezTo>
                    <a:pt x="118944" y="986545"/>
                    <a:pt x="0" y="867601"/>
                    <a:pt x="0" y="720876"/>
                  </a:cubicBez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889986" cy="62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620536" y="3389972"/>
            <a:ext cx="7129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smtClean="0">
                <a:solidFill>
                  <a:schemeClr val="bg1"/>
                </a:solidFill>
              </a:rPr>
              <a:t>THANK YOU</a:t>
            </a:r>
            <a:endParaRPr lang="ko-KR" altLang="en-US" sz="9600">
              <a:solidFill>
                <a:schemeClr val="bg1"/>
              </a:solidFill>
            </a:endParaRPr>
          </a:p>
        </p:txBody>
      </p:sp>
      <p:pic>
        <p:nvPicPr>
          <p:cNvPr id="13" name="Picture 3" descr="C:\Users\asz71\Downloads\제목 없음11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2369" y="936196"/>
            <a:ext cx="2602401" cy="2394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999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0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V="1">
            <a:off x="-1" y="-1"/>
            <a:ext cx="2455595" cy="211455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411" y="-48530"/>
            <a:ext cx="2634725" cy="944642"/>
            <a:chOff x="112795" y="-142555"/>
            <a:chExt cx="8580553" cy="3076430"/>
          </a:xfrm>
        </p:grpSpPr>
        <p:sp>
          <p:nvSpPr>
            <p:cNvPr id="14" name="자유형 13"/>
            <p:cNvSpPr/>
            <p:nvPr/>
          </p:nvSpPr>
          <p:spPr>
            <a:xfrm rot="2940000">
              <a:off x="3917117" y="-1842357"/>
              <a:ext cx="971910" cy="8580553"/>
            </a:xfrm>
            <a:custGeom>
              <a:avLst/>
              <a:gdLst>
                <a:gd name="connsiteX0" fmla="*/ 9825 w 971910"/>
                <a:gd name="connsiteY0" fmla="*/ 7364465 h 8580557"/>
                <a:gd name="connsiteX1" fmla="*/ 28917 w 971910"/>
                <a:gd name="connsiteY1" fmla="*/ 7356557 h 8580557"/>
                <a:gd name="connsiteX2" fmla="*/ 48009 w 971910"/>
                <a:gd name="connsiteY2" fmla="*/ 7364465 h 8580557"/>
                <a:gd name="connsiteX3" fmla="*/ 53867 w 971910"/>
                <a:gd name="connsiteY3" fmla="*/ 7378607 h 8580557"/>
                <a:gd name="connsiteX4" fmla="*/ 53867 w 971910"/>
                <a:gd name="connsiteY4" fmla="*/ 8558508 h 8580557"/>
                <a:gd name="connsiteX5" fmla="*/ 48009 w 971910"/>
                <a:gd name="connsiteY5" fmla="*/ 8572649 h 8580557"/>
                <a:gd name="connsiteX6" fmla="*/ 28917 w 971910"/>
                <a:gd name="connsiteY6" fmla="*/ 8580557 h 8580557"/>
                <a:gd name="connsiteX7" fmla="*/ 1917 w 971910"/>
                <a:gd name="connsiteY7" fmla="*/ 8553557 h 8580557"/>
                <a:gd name="connsiteX8" fmla="*/ 1917 w 971910"/>
                <a:gd name="connsiteY8" fmla="*/ 7383558 h 8580557"/>
                <a:gd name="connsiteX9" fmla="*/ 9825 w 971910"/>
                <a:gd name="connsiteY9" fmla="*/ 7364465 h 8580557"/>
                <a:gd name="connsiteX10" fmla="*/ 0 w 971910"/>
                <a:gd name="connsiteY10" fmla="*/ 1118055 h 8580557"/>
                <a:gd name="connsiteX11" fmla="*/ 971910 w 971910"/>
                <a:gd name="connsiteY11" fmla="*/ 0 h 8580557"/>
                <a:gd name="connsiteX12" fmla="*/ 971909 w 971910"/>
                <a:gd name="connsiteY12" fmla="*/ 5542558 h 8580557"/>
                <a:gd name="connsiteX13" fmla="*/ 964453 w 971910"/>
                <a:gd name="connsiteY13" fmla="*/ 5505622 h 8580557"/>
                <a:gd name="connsiteX14" fmla="*/ 802087 w 971910"/>
                <a:gd name="connsiteY14" fmla="*/ 5397999 h 8580557"/>
                <a:gd name="connsiteX15" fmla="*/ 625874 w 971910"/>
                <a:gd name="connsiteY15" fmla="*/ 5574212 h 8580557"/>
                <a:gd name="connsiteX16" fmla="*/ 625874 w 971910"/>
                <a:gd name="connsiteY16" fmla="*/ 6668786 h 8580557"/>
                <a:gd name="connsiteX17" fmla="*/ 614776 w 971910"/>
                <a:gd name="connsiteY17" fmla="*/ 6695580 h 8580557"/>
                <a:gd name="connsiteX18" fmla="*/ 576592 w 971910"/>
                <a:gd name="connsiteY18" fmla="*/ 6711396 h 8580557"/>
                <a:gd name="connsiteX19" fmla="*/ 522592 w 971910"/>
                <a:gd name="connsiteY19" fmla="*/ 6657396 h 8580557"/>
                <a:gd name="connsiteX20" fmla="*/ 522592 w 971910"/>
                <a:gd name="connsiteY20" fmla="*/ 6601274 h 8580557"/>
                <a:gd name="connsiteX21" fmla="*/ 522265 w 971910"/>
                <a:gd name="connsiteY21" fmla="*/ 6601274 h 8580557"/>
                <a:gd name="connsiteX22" fmla="*/ 522265 w 971910"/>
                <a:gd name="connsiteY22" fmla="*/ 6059203 h 8580557"/>
                <a:gd name="connsiteX23" fmla="*/ 432265 w 971910"/>
                <a:gd name="connsiteY23" fmla="*/ 5969203 h 8580557"/>
                <a:gd name="connsiteX24" fmla="*/ 342265 w 971910"/>
                <a:gd name="connsiteY24" fmla="*/ 6059203 h 8580557"/>
                <a:gd name="connsiteX25" fmla="*/ 342265 w 971910"/>
                <a:gd name="connsiteY25" fmla="*/ 8035783 h 8580557"/>
                <a:gd name="connsiteX26" fmla="*/ 327599 w 971910"/>
                <a:gd name="connsiteY26" fmla="*/ 8071189 h 8580557"/>
                <a:gd name="connsiteX27" fmla="*/ 289415 w 971910"/>
                <a:gd name="connsiteY27" fmla="*/ 8087005 h 8580557"/>
                <a:gd name="connsiteX28" fmla="*/ 235415 w 971910"/>
                <a:gd name="connsiteY28" fmla="*/ 8033005 h 8580557"/>
                <a:gd name="connsiteX29" fmla="*/ 235415 w 971910"/>
                <a:gd name="connsiteY29" fmla="*/ 6601275 h 8580557"/>
                <a:gd name="connsiteX30" fmla="*/ 233866 w 971910"/>
                <a:gd name="connsiteY30" fmla="*/ 6601274 h 8580557"/>
                <a:gd name="connsiteX31" fmla="*/ 233867 w 971910"/>
                <a:gd name="connsiteY31" fmla="*/ 4940285 h 8580557"/>
                <a:gd name="connsiteX32" fmla="*/ 143867 w 971910"/>
                <a:gd name="connsiteY32" fmla="*/ 4850284 h 8580557"/>
                <a:gd name="connsiteX33" fmla="*/ 53867 w 971910"/>
                <a:gd name="connsiteY33" fmla="*/ 4940285 h 8580557"/>
                <a:gd name="connsiteX34" fmla="*/ 53867 w 971910"/>
                <a:gd name="connsiteY34" fmla="*/ 6623210 h 8580557"/>
                <a:gd name="connsiteX35" fmla="*/ 47257 w 971910"/>
                <a:gd name="connsiteY35" fmla="*/ 6639167 h 8580557"/>
                <a:gd name="connsiteX36" fmla="*/ 28165 w 971910"/>
                <a:gd name="connsiteY36" fmla="*/ 6647075 h 8580557"/>
                <a:gd name="connsiteX37" fmla="*/ 1165 w 971910"/>
                <a:gd name="connsiteY37" fmla="*/ 6620075 h 8580557"/>
                <a:gd name="connsiteX38" fmla="*/ 1165 w 971910"/>
                <a:gd name="connsiteY38" fmla="*/ 6601274 h 8580557"/>
                <a:gd name="connsiteX39" fmla="*/ 0 w 971910"/>
                <a:gd name="connsiteY39" fmla="*/ 6601274 h 858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71910" h="8580557">
                  <a:moveTo>
                    <a:pt x="9825" y="7364465"/>
                  </a:moveTo>
                  <a:cubicBezTo>
                    <a:pt x="14711" y="7359579"/>
                    <a:pt x="21461" y="7356557"/>
                    <a:pt x="28917" y="7356557"/>
                  </a:cubicBezTo>
                  <a:cubicBezTo>
                    <a:pt x="36373" y="7356557"/>
                    <a:pt x="43123" y="7359579"/>
                    <a:pt x="48009" y="7364465"/>
                  </a:cubicBezTo>
                  <a:lnTo>
                    <a:pt x="53867" y="7378607"/>
                  </a:lnTo>
                  <a:lnTo>
                    <a:pt x="53867" y="8558508"/>
                  </a:lnTo>
                  <a:lnTo>
                    <a:pt x="48009" y="8572649"/>
                  </a:lnTo>
                  <a:cubicBezTo>
                    <a:pt x="43123" y="8577535"/>
                    <a:pt x="36373" y="8580557"/>
                    <a:pt x="28917" y="8580557"/>
                  </a:cubicBezTo>
                  <a:cubicBezTo>
                    <a:pt x="14005" y="8580557"/>
                    <a:pt x="1917" y="8568469"/>
                    <a:pt x="1917" y="8553557"/>
                  </a:cubicBezTo>
                  <a:lnTo>
                    <a:pt x="1917" y="7383558"/>
                  </a:lnTo>
                  <a:cubicBezTo>
                    <a:pt x="1917" y="7376101"/>
                    <a:pt x="4939" y="7369351"/>
                    <a:pt x="9825" y="7364465"/>
                  </a:cubicBezTo>
                  <a:close/>
                  <a:moveTo>
                    <a:pt x="0" y="1118055"/>
                  </a:moveTo>
                  <a:lnTo>
                    <a:pt x="971910" y="0"/>
                  </a:lnTo>
                  <a:lnTo>
                    <a:pt x="971909" y="5542558"/>
                  </a:lnTo>
                  <a:lnTo>
                    <a:pt x="964453" y="5505622"/>
                  </a:lnTo>
                  <a:cubicBezTo>
                    <a:pt x="937702" y="5442376"/>
                    <a:pt x="875077" y="5397999"/>
                    <a:pt x="802087" y="5397999"/>
                  </a:cubicBezTo>
                  <a:cubicBezTo>
                    <a:pt x="704767" y="5397999"/>
                    <a:pt x="625874" y="5476892"/>
                    <a:pt x="625874" y="5574212"/>
                  </a:cubicBezTo>
                  <a:lnTo>
                    <a:pt x="625874" y="6668786"/>
                  </a:lnTo>
                  <a:lnTo>
                    <a:pt x="614776" y="6695580"/>
                  </a:lnTo>
                  <a:cubicBezTo>
                    <a:pt x="605004" y="6705352"/>
                    <a:pt x="591504" y="6711396"/>
                    <a:pt x="576592" y="6711396"/>
                  </a:cubicBezTo>
                  <a:cubicBezTo>
                    <a:pt x="546769" y="6711396"/>
                    <a:pt x="522592" y="6687219"/>
                    <a:pt x="522592" y="6657396"/>
                  </a:cubicBezTo>
                  <a:lnTo>
                    <a:pt x="522592" y="6601274"/>
                  </a:lnTo>
                  <a:lnTo>
                    <a:pt x="522265" y="6601274"/>
                  </a:lnTo>
                  <a:lnTo>
                    <a:pt x="522265" y="6059203"/>
                  </a:lnTo>
                  <a:cubicBezTo>
                    <a:pt x="522265" y="6009497"/>
                    <a:pt x="481971" y="5969203"/>
                    <a:pt x="432265" y="5969203"/>
                  </a:cubicBezTo>
                  <a:cubicBezTo>
                    <a:pt x="382559" y="5969203"/>
                    <a:pt x="342265" y="6009497"/>
                    <a:pt x="342265" y="6059203"/>
                  </a:cubicBezTo>
                  <a:lnTo>
                    <a:pt x="342265" y="8035783"/>
                  </a:lnTo>
                  <a:lnTo>
                    <a:pt x="327599" y="8071189"/>
                  </a:lnTo>
                  <a:cubicBezTo>
                    <a:pt x="317827" y="8080961"/>
                    <a:pt x="304327" y="8087005"/>
                    <a:pt x="289415" y="8087005"/>
                  </a:cubicBezTo>
                  <a:cubicBezTo>
                    <a:pt x="259592" y="8087005"/>
                    <a:pt x="235415" y="8062828"/>
                    <a:pt x="235415" y="8033005"/>
                  </a:cubicBezTo>
                  <a:lnTo>
                    <a:pt x="235415" y="6601275"/>
                  </a:lnTo>
                  <a:lnTo>
                    <a:pt x="233866" y="6601274"/>
                  </a:lnTo>
                  <a:lnTo>
                    <a:pt x="233867" y="4940285"/>
                  </a:lnTo>
                  <a:cubicBezTo>
                    <a:pt x="233867" y="4890578"/>
                    <a:pt x="193573" y="4850285"/>
                    <a:pt x="143867" y="4850284"/>
                  </a:cubicBezTo>
                  <a:cubicBezTo>
                    <a:pt x="94161" y="4850284"/>
                    <a:pt x="53867" y="4890578"/>
                    <a:pt x="53867" y="4940285"/>
                  </a:cubicBezTo>
                  <a:lnTo>
                    <a:pt x="53867" y="6623210"/>
                  </a:lnTo>
                  <a:lnTo>
                    <a:pt x="47257" y="6639167"/>
                  </a:lnTo>
                  <a:cubicBezTo>
                    <a:pt x="42371" y="6644053"/>
                    <a:pt x="35621" y="6647075"/>
                    <a:pt x="28165" y="6647075"/>
                  </a:cubicBezTo>
                  <a:cubicBezTo>
                    <a:pt x="13253" y="6647075"/>
                    <a:pt x="1165" y="6634987"/>
                    <a:pt x="1165" y="6620075"/>
                  </a:cubicBezTo>
                  <a:lnTo>
                    <a:pt x="1165" y="6601274"/>
                  </a:lnTo>
                  <a:lnTo>
                    <a:pt x="0" y="6601274"/>
                  </a:ln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rot="2940000">
              <a:off x="4059457" y="-1104631"/>
              <a:ext cx="820809" cy="4622290"/>
            </a:xfrm>
            <a:custGeom>
              <a:avLst/>
              <a:gdLst>
                <a:gd name="connsiteX0" fmla="*/ 8298 w 820808"/>
                <a:gd name="connsiteY0" fmla="*/ 3595264 h 4622291"/>
                <a:gd name="connsiteX1" fmla="*/ 24421 w 820808"/>
                <a:gd name="connsiteY1" fmla="*/ 3588585 h 4622291"/>
                <a:gd name="connsiteX2" fmla="*/ 40545 w 820808"/>
                <a:gd name="connsiteY2" fmla="*/ 3595264 h 4622291"/>
                <a:gd name="connsiteX3" fmla="*/ 45493 w 820808"/>
                <a:gd name="connsiteY3" fmla="*/ 3607207 h 4622291"/>
                <a:gd name="connsiteX4" fmla="*/ 45493 w 820808"/>
                <a:gd name="connsiteY4" fmla="*/ 4603670 h 4622291"/>
                <a:gd name="connsiteX5" fmla="*/ 40545 w 820808"/>
                <a:gd name="connsiteY5" fmla="*/ 4615612 h 4622291"/>
                <a:gd name="connsiteX6" fmla="*/ 24421 w 820808"/>
                <a:gd name="connsiteY6" fmla="*/ 4622291 h 4622291"/>
                <a:gd name="connsiteX7" fmla="*/ 1619 w 820808"/>
                <a:gd name="connsiteY7" fmla="*/ 4599489 h 4622291"/>
                <a:gd name="connsiteX8" fmla="*/ 1619 w 820808"/>
                <a:gd name="connsiteY8" fmla="*/ 3611388 h 4622291"/>
                <a:gd name="connsiteX9" fmla="*/ 8298 w 820808"/>
                <a:gd name="connsiteY9" fmla="*/ 3595264 h 4622291"/>
                <a:gd name="connsiteX10" fmla="*/ 0 w 820808"/>
                <a:gd name="connsiteY10" fmla="*/ 944231 h 4622291"/>
                <a:gd name="connsiteX11" fmla="*/ 820808 w 820808"/>
                <a:gd name="connsiteY11" fmla="*/ 0 h 4622291"/>
                <a:gd name="connsiteX12" fmla="*/ 820808 w 820808"/>
                <a:gd name="connsiteY12" fmla="*/ 2056607 h 4622291"/>
                <a:gd name="connsiteX13" fmla="*/ 814510 w 820808"/>
                <a:gd name="connsiteY13" fmla="*/ 2025414 h 4622291"/>
                <a:gd name="connsiteX14" fmla="*/ 677387 w 820808"/>
                <a:gd name="connsiteY14" fmla="*/ 1934523 h 4622291"/>
                <a:gd name="connsiteX15" fmla="*/ 528570 w 820808"/>
                <a:gd name="connsiteY15" fmla="*/ 2083340 h 4622291"/>
                <a:gd name="connsiteX16" fmla="*/ 528570 w 820808"/>
                <a:gd name="connsiteY16" fmla="*/ 3007742 h 4622291"/>
                <a:gd name="connsiteX17" fmla="*/ 519197 w 820808"/>
                <a:gd name="connsiteY17" fmla="*/ 3030370 h 4622291"/>
                <a:gd name="connsiteX18" fmla="*/ 486950 w 820808"/>
                <a:gd name="connsiteY18" fmla="*/ 3043727 h 4622291"/>
                <a:gd name="connsiteX19" fmla="*/ 441345 w 820808"/>
                <a:gd name="connsiteY19" fmla="*/ 2998122 h 4622291"/>
                <a:gd name="connsiteX20" fmla="*/ 441345 w 820808"/>
                <a:gd name="connsiteY20" fmla="*/ 2950726 h 4622291"/>
                <a:gd name="connsiteX21" fmla="*/ 441069 w 820808"/>
                <a:gd name="connsiteY21" fmla="*/ 2950726 h 4622291"/>
                <a:gd name="connsiteX22" fmla="*/ 441069 w 820808"/>
                <a:gd name="connsiteY22" fmla="*/ 2492930 h 4622291"/>
                <a:gd name="connsiteX23" fmla="*/ 365061 w 820808"/>
                <a:gd name="connsiteY23" fmla="*/ 2416922 h 4622291"/>
                <a:gd name="connsiteX24" fmla="*/ 289054 w 820808"/>
                <a:gd name="connsiteY24" fmla="*/ 2492930 h 4622291"/>
                <a:gd name="connsiteX25" fmla="*/ 289054 w 820808"/>
                <a:gd name="connsiteY25" fmla="*/ 4162212 h 4622291"/>
                <a:gd name="connsiteX26" fmla="*/ 276668 w 820808"/>
                <a:gd name="connsiteY26" fmla="*/ 4192114 h 4622291"/>
                <a:gd name="connsiteX27" fmla="*/ 244420 w 820808"/>
                <a:gd name="connsiteY27" fmla="*/ 4205471 h 4622291"/>
                <a:gd name="connsiteX28" fmla="*/ 198815 w 820808"/>
                <a:gd name="connsiteY28" fmla="*/ 4159866 h 4622291"/>
                <a:gd name="connsiteX29" fmla="*/ 198815 w 820808"/>
                <a:gd name="connsiteY29" fmla="*/ 2950726 h 4622291"/>
                <a:gd name="connsiteX30" fmla="*/ 197507 w 820808"/>
                <a:gd name="connsiteY30" fmla="*/ 2950726 h 4622291"/>
                <a:gd name="connsiteX31" fmla="*/ 197508 w 820808"/>
                <a:gd name="connsiteY31" fmla="*/ 1547969 h 4622291"/>
                <a:gd name="connsiteX32" fmla="*/ 121500 w 820808"/>
                <a:gd name="connsiteY32" fmla="*/ 1471960 h 4622291"/>
                <a:gd name="connsiteX33" fmla="*/ 45492 w 820808"/>
                <a:gd name="connsiteY33" fmla="*/ 1547969 h 4622291"/>
                <a:gd name="connsiteX34" fmla="*/ 45492 w 820808"/>
                <a:gd name="connsiteY34" fmla="*/ 2969251 h 4622291"/>
                <a:gd name="connsiteX35" fmla="*/ 39910 w 820808"/>
                <a:gd name="connsiteY35" fmla="*/ 2982727 h 4622291"/>
                <a:gd name="connsiteX36" fmla="*/ 23786 w 820808"/>
                <a:gd name="connsiteY36" fmla="*/ 2989406 h 4622291"/>
                <a:gd name="connsiteX37" fmla="*/ 984 w 820808"/>
                <a:gd name="connsiteY37" fmla="*/ 2966603 h 4622291"/>
                <a:gd name="connsiteX38" fmla="*/ 984 w 820808"/>
                <a:gd name="connsiteY38" fmla="*/ 2950726 h 4622291"/>
                <a:gd name="connsiteX39" fmla="*/ 0 w 820808"/>
                <a:gd name="connsiteY39" fmla="*/ 2950726 h 462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20808" h="4622291">
                  <a:moveTo>
                    <a:pt x="8298" y="3595264"/>
                  </a:moveTo>
                  <a:cubicBezTo>
                    <a:pt x="12424" y="3591138"/>
                    <a:pt x="18124" y="3588585"/>
                    <a:pt x="24421" y="3588585"/>
                  </a:cubicBezTo>
                  <a:cubicBezTo>
                    <a:pt x="30718" y="3588585"/>
                    <a:pt x="36419" y="3591138"/>
                    <a:pt x="40545" y="3595264"/>
                  </a:cubicBezTo>
                  <a:lnTo>
                    <a:pt x="45493" y="3607207"/>
                  </a:lnTo>
                  <a:lnTo>
                    <a:pt x="45493" y="4603670"/>
                  </a:lnTo>
                  <a:lnTo>
                    <a:pt x="40545" y="4615612"/>
                  </a:lnTo>
                  <a:cubicBezTo>
                    <a:pt x="36419" y="4619739"/>
                    <a:pt x="30718" y="4622291"/>
                    <a:pt x="24421" y="4622291"/>
                  </a:cubicBezTo>
                  <a:cubicBezTo>
                    <a:pt x="11828" y="4622291"/>
                    <a:pt x="1619" y="4612083"/>
                    <a:pt x="1619" y="4599489"/>
                  </a:cubicBezTo>
                  <a:lnTo>
                    <a:pt x="1619" y="3611388"/>
                  </a:lnTo>
                  <a:cubicBezTo>
                    <a:pt x="1619" y="3605091"/>
                    <a:pt x="4171" y="3599390"/>
                    <a:pt x="8298" y="3595264"/>
                  </a:cubicBezTo>
                  <a:close/>
                  <a:moveTo>
                    <a:pt x="0" y="944231"/>
                  </a:moveTo>
                  <a:lnTo>
                    <a:pt x="820808" y="0"/>
                  </a:lnTo>
                  <a:lnTo>
                    <a:pt x="820808" y="2056607"/>
                  </a:lnTo>
                  <a:lnTo>
                    <a:pt x="814510" y="2025414"/>
                  </a:lnTo>
                  <a:cubicBezTo>
                    <a:pt x="791918" y="1972000"/>
                    <a:pt x="739030" y="1934523"/>
                    <a:pt x="677387" y="1934523"/>
                  </a:cubicBezTo>
                  <a:cubicBezTo>
                    <a:pt x="595198" y="1934523"/>
                    <a:pt x="528570" y="2001150"/>
                    <a:pt x="528570" y="2083340"/>
                  </a:cubicBezTo>
                  <a:lnTo>
                    <a:pt x="528570" y="3007742"/>
                  </a:lnTo>
                  <a:lnTo>
                    <a:pt x="519197" y="3030370"/>
                  </a:lnTo>
                  <a:cubicBezTo>
                    <a:pt x="510945" y="3038623"/>
                    <a:pt x="499544" y="3043726"/>
                    <a:pt x="486950" y="3043727"/>
                  </a:cubicBezTo>
                  <a:cubicBezTo>
                    <a:pt x="461763" y="3043727"/>
                    <a:pt x="441345" y="3023309"/>
                    <a:pt x="441345" y="2998122"/>
                  </a:cubicBezTo>
                  <a:lnTo>
                    <a:pt x="441345" y="2950726"/>
                  </a:lnTo>
                  <a:lnTo>
                    <a:pt x="441069" y="2950726"/>
                  </a:lnTo>
                  <a:lnTo>
                    <a:pt x="441069" y="2492930"/>
                  </a:lnTo>
                  <a:cubicBezTo>
                    <a:pt x="441069" y="2450952"/>
                    <a:pt x="407039" y="2416922"/>
                    <a:pt x="365061" y="2416922"/>
                  </a:cubicBezTo>
                  <a:cubicBezTo>
                    <a:pt x="323083" y="2416922"/>
                    <a:pt x="289053" y="2450952"/>
                    <a:pt x="289054" y="2492930"/>
                  </a:cubicBezTo>
                  <a:lnTo>
                    <a:pt x="289054" y="4162212"/>
                  </a:lnTo>
                  <a:lnTo>
                    <a:pt x="276668" y="4192114"/>
                  </a:lnTo>
                  <a:cubicBezTo>
                    <a:pt x="268415" y="4200367"/>
                    <a:pt x="257014" y="4205471"/>
                    <a:pt x="244420" y="4205471"/>
                  </a:cubicBezTo>
                  <a:cubicBezTo>
                    <a:pt x="219233" y="4205471"/>
                    <a:pt x="198815" y="4185053"/>
                    <a:pt x="198815" y="4159866"/>
                  </a:cubicBezTo>
                  <a:lnTo>
                    <a:pt x="198815" y="2950726"/>
                  </a:lnTo>
                  <a:lnTo>
                    <a:pt x="197507" y="2950726"/>
                  </a:lnTo>
                  <a:lnTo>
                    <a:pt x="197508" y="1547969"/>
                  </a:lnTo>
                  <a:cubicBezTo>
                    <a:pt x="197508" y="1505990"/>
                    <a:pt x="163478" y="1471961"/>
                    <a:pt x="121500" y="1471960"/>
                  </a:cubicBezTo>
                  <a:cubicBezTo>
                    <a:pt x="79522" y="1471960"/>
                    <a:pt x="45492" y="1505990"/>
                    <a:pt x="45492" y="1547969"/>
                  </a:cubicBezTo>
                  <a:lnTo>
                    <a:pt x="45492" y="2969251"/>
                  </a:lnTo>
                  <a:lnTo>
                    <a:pt x="39910" y="2982727"/>
                  </a:lnTo>
                  <a:cubicBezTo>
                    <a:pt x="35784" y="2986854"/>
                    <a:pt x="30083" y="2989406"/>
                    <a:pt x="23786" y="2989406"/>
                  </a:cubicBezTo>
                  <a:cubicBezTo>
                    <a:pt x="11193" y="2989406"/>
                    <a:pt x="984" y="2979197"/>
                    <a:pt x="984" y="2966603"/>
                  </a:cubicBezTo>
                  <a:lnTo>
                    <a:pt x="984" y="2950726"/>
                  </a:lnTo>
                  <a:lnTo>
                    <a:pt x="0" y="2950726"/>
                  </a:lnTo>
                  <a:close/>
                </a:path>
              </a:pathLst>
            </a:custGeom>
            <a:solidFill>
              <a:srgbClr val="4E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 rot="2940000">
              <a:off x="3993067" y="-370159"/>
              <a:ext cx="531338" cy="986546"/>
            </a:xfrm>
            <a:custGeom>
              <a:avLst/>
              <a:gdLst>
                <a:gd name="connsiteX0" fmla="*/ 0 w 531337"/>
                <a:gd name="connsiteY0" fmla="*/ 611233 h 986546"/>
                <a:gd name="connsiteX1" fmla="*/ 531337 w 531337"/>
                <a:gd name="connsiteY1" fmla="*/ 0 h 986546"/>
                <a:gd name="connsiteX2" fmla="*/ 531337 w 531337"/>
                <a:gd name="connsiteY2" fmla="*/ 720877 h 986546"/>
                <a:gd name="connsiteX3" fmla="*/ 265668 w 531337"/>
                <a:gd name="connsiteY3" fmla="*/ 986546 h 986546"/>
                <a:gd name="connsiteX4" fmla="*/ 265669 w 531337"/>
                <a:gd name="connsiteY4" fmla="*/ 986545 h 986546"/>
                <a:gd name="connsiteX5" fmla="*/ 0 w 531337"/>
                <a:gd name="connsiteY5" fmla="*/ 720876 h 98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337" h="986546">
                  <a:moveTo>
                    <a:pt x="0" y="611233"/>
                  </a:moveTo>
                  <a:lnTo>
                    <a:pt x="531337" y="0"/>
                  </a:lnTo>
                  <a:lnTo>
                    <a:pt x="531337" y="720877"/>
                  </a:lnTo>
                  <a:cubicBezTo>
                    <a:pt x="531337" y="867602"/>
                    <a:pt x="412393" y="986546"/>
                    <a:pt x="265668" y="986546"/>
                  </a:cubicBezTo>
                  <a:lnTo>
                    <a:pt x="265669" y="986545"/>
                  </a:lnTo>
                  <a:cubicBezTo>
                    <a:pt x="118944" y="986545"/>
                    <a:pt x="0" y="867601"/>
                    <a:pt x="0" y="720876"/>
                  </a:cubicBez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764218" y="0"/>
            <a:ext cx="6096000" cy="81624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smtClean="0">
                <a:solidFill>
                  <a:prstClr val="white">
                    <a:lumMod val="95000"/>
                  </a:prstClr>
                </a:solidFill>
              </a:rPr>
              <a:t>Contents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745028" y="1620932"/>
            <a:ext cx="917164" cy="3170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00B8E6"/>
                </a:solidFill>
              </a:rPr>
              <a:t>1</a:t>
            </a:r>
            <a:endParaRPr lang="en-US" altLang="ko-KR" b="1" dirty="0">
              <a:solidFill>
                <a:srgbClr val="00B8E6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68192" y="1432464"/>
            <a:ext cx="35470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smtClean="0">
                <a:solidFill>
                  <a:prstClr val="white">
                    <a:lumMod val="95000"/>
                  </a:prstClr>
                </a:solidFill>
              </a:rPr>
              <a:t>프로젝트 동기</a:t>
            </a:r>
            <a:endParaRPr lang="en-US" altLang="ko-KR" sz="2400" b="1" kern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745028" y="2215292"/>
            <a:ext cx="917164" cy="3170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00B8E6"/>
                </a:solidFill>
              </a:rPr>
              <a:t>2</a:t>
            </a:r>
            <a:endParaRPr lang="en-US" altLang="ko-KR" b="1" dirty="0">
              <a:solidFill>
                <a:srgbClr val="00B8E6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68192" y="2026824"/>
            <a:ext cx="354700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smtClean="0">
                <a:solidFill>
                  <a:prstClr val="white">
                    <a:lumMod val="95000"/>
                  </a:prstClr>
                </a:solidFill>
              </a:rPr>
              <a:t>프로젝트에 사용된 기술</a:t>
            </a:r>
            <a:endParaRPr lang="en-US" altLang="ko-KR" sz="2400" b="1" kern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745028" y="2824892"/>
            <a:ext cx="917164" cy="3170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00B8E6"/>
                </a:solidFill>
              </a:rPr>
              <a:t>3</a:t>
            </a:r>
            <a:endParaRPr lang="en-US" altLang="ko-KR" b="1" dirty="0">
              <a:solidFill>
                <a:srgbClr val="00B8E6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68192" y="2636424"/>
            <a:ext cx="5924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smtClean="0">
                <a:solidFill>
                  <a:prstClr val="white">
                    <a:lumMod val="95000"/>
                  </a:prstClr>
                </a:solidFill>
              </a:rPr>
              <a:t>초기 요구사항</a:t>
            </a:r>
            <a:r>
              <a:rPr lang="en-US" altLang="ko-KR" sz="2400" b="1" kern="0" smtClean="0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2400" b="1" kern="0" smtClean="0">
                <a:solidFill>
                  <a:prstClr val="white">
                    <a:lumMod val="95000"/>
                  </a:prstClr>
                </a:solidFill>
              </a:rPr>
              <a:t>완료된 요구사항</a:t>
            </a:r>
            <a:endParaRPr lang="en-US" altLang="ko-KR" sz="2400" b="1" kern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745028" y="3419252"/>
            <a:ext cx="917164" cy="3170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00B8E6"/>
                </a:solidFill>
              </a:rPr>
              <a:t>4</a:t>
            </a:r>
            <a:endParaRPr lang="en-US" altLang="ko-KR" b="1" dirty="0">
              <a:solidFill>
                <a:srgbClr val="00B8E6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68192" y="3230784"/>
            <a:ext cx="354700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smtClean="0">
                <a:solidFill>
                  <a:prstClr val="white">
                    <a:lumMod val="95000"/>
                  </a:prstClr>
                </a:solidFill>
              </a:rPr>
              <a:t>프로젝트 구조</a:t>
            </a:r>
            <a:endParaRPr lang="en-US" altLang="ko-KR" sz="2400" b="1" kern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745028" y="4013612"/>
            <a:ext cx="917164" cy="3170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00B8E6"/>
                </a:solidFill>
              </a:rPr>
              <a:t>5</a:t>
            </a:r>
            <a:endParaRPr lang="en-US" altLang="ko-KR" b="1" dirty="0">
              <a:solidFill>
                <a:srgbClr val="00B8E6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68192" y="3825144"/>
            <a:ext cx="35470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smtClean="0">
                <a:solidFill>
                  <a:prstClr val="white">
                    <a:lumMod val="95000"/>
                  </a:prstClr>
                </a:solidFill>
              </a:rPr>
              <a:t>어려웠던 점</a:t>
            </a:r>
            <a:endParaRPr lang="en-US" altLang="ko-KR" sz="2400" b="1" kern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60268" y="4577492"/>
            <a:ext cx="917164" cy="3170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00B8E6"/>
                </a:solidFill>
              </a:rPr>
              <a:t>6</a:t>
            </a:r>
            <a:endParaRPr lang="en-US" altLang="ko-KR" b="1" dirty="0">
              <a:solidFill>
                <a:srgbClr val="00B8E6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783432" y="4389024"/>
            <a:ext cx="354700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smtClean="0">
                <a:solidFill>
                  <a:prstClr val="white">
                    <a:lumMod val="95000"/>
                  </a:prstClr>
                </a:solidFill>
              </a:rPr>
              <a:t>시연</a:t>
            </a:r>
            <a:endParaRPr lang="en-US" altLang="ko-KR" sz="2400" b="1" kern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745028" y="5187092"/>
            <a:ext cx="917164" cy="3170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00B8E6"/>
                </a:solidFill>
              </a:rPr>
              <a:t>7</a:t>
            </a:r>
            <a:endParaRPr lang="en-US" altLang="ko-KR" b="1" dirty="0">
              <a:solidFill>
                <a:srgbClr val="00B8E6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768192" y="4998624"/>
            <a:ext cx="354700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smtClean="0">
                <a:solidFill>
                  <a:prstClr val="white">
                    <a:lumMod val="95000"/>
                  </a:prstClr>
                </a:solidFill>
              </a:rPr>
              <a:t>소개 및 역할 설명</a:t>
            </a:r>
            <a:endParaRPr lang="en-US" altLang="ko-KR" sz="2400" b="1" kern="0" smtClean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889986" cy="62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999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0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V="1">
            <a:off x="-1" y="-1"/>
            <a:ext cx="2455595" cy="211455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411" y="-48530"/>
            <a:ext cx="2634725" cy="944642"/>
            <a:chOff x="112795" y="-142555"/>
            <a:chExt cx="8580553" cy="3076430"/>
          </a:xfrm>
        </p:grpSpPr>
        <p:sp>
          <p:nvSpPr>
            <p:cNvPr id="14" name="자유형 13"/>
            <p:cNvSpPr/>
            <p:nvPr/>
          </p:nvSpPr>
          <p:spPr>
            <a:xfrm rot="2940000">
              <a:off x="3917117" y="-1842357"/>
              <a:ext cx="971910" cy="8580553"/>
            </a:xfrm>
            <a:custGeom>
              <a:avLst/>
              <a:gdLst>
                <a:gd name="connsiteX0" fmla="*/ 9825 w 971910"/>
                <a:gd name="connsiteY0" fmla="*/ 7364465 h 8580557"/>
                <a:gd name="connsiteX1" fmla="*/ 28917 w 971910"/>
                <a:gd name="connsiteY1" fmla="*/ 7356557 h 8580557"/>
                <a:gd name="connsiteX2" fmla="*/ 48009 w 971910"/>
                <a:gd name="connsiteY2" fmla="*/ 7364465 h 8580557"/>
                <a:gd name="connsiteX3" fmla="*/ 53867 w 971910"/>
                <a:gd name="connsiteY3" fmla="*/ 7378607 h 8580557"/>
                <a:gd name="connsiteX4" fmla="*/ 53867 w 971910"/>
                <a:gd name="connsiteY4" fmla="*/ 8558508 h 8580557"/>
                <a:gd name="connsiteX5" fmla="*/ 48009 w 971910"/>
                <a:gd name="connsiteY5" fmla="*/ 8572649 h 8580557"/>
                <a:gd name="connsiteX6" fmla="*/ 28917 w 971910"/>
                <a:gd name="connsiteY6" fmla="*/ 8580557 h 8580557"/>
                <a:gd name="connsiteX7" fmla="*/ 1917 w 971910"/>
                <a:gd name="connsiteY7" fmla="*/ 8553557 h 8580557"/>
                <a:gd name="connsiteX8" fmla="*/ 1917 w 971910"/>
                <a:gd name="connsiteY8" fmla="*/ 7383558 h 8580557"/>
                <a:gd name="connsiteX9" fmla="*/ 9825 w 971910"/>
                <a:gd name="connsiteY9" fmla="*/ 7364465 h 8580557"/>
                <a:gd name="connsiteX10" fmla="*/ 0 w 971910"/>
                <a:gd name="connsiteY10" fmla="*/ 1118055 h 8580557"/>
                <a:gd name="connsiteX11" fmla="*/ 971910 w 971910"/>
                <a:gd name="connsiteY11" fmla="*/ 0 h 8580557"/>
                <a:gd name="connsiteX12" fmla="*/ 971909 w 971910"/>
                <a:gd name="connsiteY12" fmla="*/ 5542558 h 8580557"/>
                <a:gd name="connsiteX13" fmla="*/ 964453 w 971910"/>
                <a:gd name="connsiteY13" fmla="*/ 5505622 h 8580557"/>
                <a:gd name="connsiteX14" fmla="*/ 802087 w 971910"/>
                <a:gd name="connsiteY14" fmla="*/ 5397999 h 8580557"/>
                <a:gd name="connsiteX15" fmla="*/ 625874 w 971910"/>
                <a:gd name="connsiteY15" fmla="*/ 5574212 h 8580557"/>
                <a:gd name="connsiteX16" fmla="*/ 625874 w 971910"/>
                <a:gd name="connsiteY16" fmla="*/ 6668786 h 8580557"/>
                <a:gd name="connsiteX17" fmla="*/ 614776 w 971910"/>
                <a:gd name="connsiteY17" fmla="*/ 6695580 h 8580557"/>
                <a:gd name="connsiteX18" fmla="*/ 576592 w 971910"/>
                <a:gd name="connsiteY18" fmla="*/ 6711396 h 8580557"/>
                <a:gd name="connsiteX19" fmla="*/ 522592 w 971910"/>
                <a:gd name="connsiteY19" fmla="*/ 6657396 h 8580557"/>
                <a:gd name="connsiteX20" fmla="*/ 522592 w 971910"/>
                <a:gd name="connsiteY20" fmla="*/ 6601274 h 8580557"/>
                <a:gd name="connsiteX21" fmla="*/ 522265 w 971910"/>
                <a:gd name="connsiteY21" fmla="*/ 6601274 h 8580557"/>
                <a:gd name="connsiteX22" fmla="*/ 522265 w 971910"/>
                <a:gd name="connsiteY22" fmla="*/ 6059203 h 8580557"/>
                <a:gd name="connsiteX23" fmla="*/ 432265 w 971910"/>
                <a:gd name="connsiteY23" fmla="*/ 5969203 h 8580557"/>
                <a:gd name="connsiteX24" fmla="*/ 342265 w 971910"/>
                <a:gd name="connsiteY24" fmla="*/ 6059203 h 8580557"/>
                <a:gd name="connsiteX25" fmla="*/ 342265 w 971910"/>
                <a:gd name="connsiteY25" fmla="*/ 8035783 h 8580557"/>
                <a:gd name="connsiteX26" fmla="*/ 327599 w 971910"/>
                <a:gd name="connsiteY26" fmla="*/ 8071189 h 8580557"/>
                <a:gd name="connsiteX27" fmla="*/ 289415 w 971910"/>
                <a:gd name="connsiteY27" fmla="*/ 8087005 h 8580557"/>
                <a:gd name="connsiteX28" fmla="*/ 235415 w 971910"/>
                <a:gd name="connsiteY28" fmla="*/ 8033005 h 8580557"/>
                <a:gd name="connsiteX29" fmla="*/ 235415 w 971910"/>
                <a:gd name="connsiteY29" fmla="*/ 6601275 h 8580557"/>
                <a:gd name="connsiteX30" fmla="*/ 233866 w 971910"/>
                <a:gd name="connsiteY30" fmla="*/ 6601274 h 8580557"/>
                <a:gd name="connsiteX31" fmla="*/ 233867 w 971910"/>
                <a:gd name="connsiteY31" fmla="*/ 4940285 h 8580557"/>
                <a:gd name="connsiteX32" fmla="*/ 143867 w 971910"/>
                <a:gd name="connsiteY32" fmla="*/ 4850284 h 8580557"/>
                <a:gd name="connsiteX33" fmla="*/ 53867 w 971910"/>
                <a:gd name="connsiteY33" fmla="*/ 4940285 h 8580557"/>
                <a:gd name="connsiteX34" fmla="*/ 53867 w 971910"/>
                <a:gd name="connsiteY34" fmla="*/ 6623210 h 8580557"/>
                <a:gd name="connsiteX35" fmla="*/ 47257 w 971910"/>
                <a:gd name="connsiteY35" fmla="*/ 6639167 h 8580557"/>
                <a:gd name="connsiteX36" fmla="*/ 28165 w 971910"/>
                <a:gd name="connsiteY36" fmla="*/ 6647075 h 8580557"/>
                <a:gd name="connsiteX37" fmla="*/ 1165 w 971910"/>
                <a:gd name="connsiteY37" fmla="*/ 6620075 h 8580557"/>
                <a:gd name="connsiteX38" fmla="*/ 1165 w 971910"/>
                <a:gd name="connsiteY38" fmla="*/ 6601274 h 8580557"/>
                <a:gd name="connsiteX39" fmla="*/ 0 w 971910"/>
                <a:gd name="connsiteY39" fmla="*/ 6601274 h 858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71910" h="8580557">
                  <a:moveTo>
                    <a:pt x="9825" y="7364465"/>
                  </a:moveTo>
                  <a:cubicBezTo>
                    <a:pt x="14711" y="7359579"/>
                    <a:pt x="21461" y="7356557"/>
                    <a:pt x="28917" y="7356557"/>
                  </a:cubicBezTo>
                  <a:cubicBezTo>
                    <a:pt x="36373" y="7356557"/>
                    <a:pt x="43123" y="7359579"/>
                    <a:pt x="48009" y="7364465"/>
                  </a:cubicBezTo>
                  <a:lnTo>
                    <a:pt x="53867" y="7378607"/>
                  </a:lnTo>
                  <a:lnTo>
                    <a:pt x="53867" y="8558508"/>
                  </a:lnTo>
                  <a:lnTo>
                    <a:pt x="48009" y="8572649"/>
                  </a:lnTo>
                  <a:cubicBezTo>
                    <a:pt x="43123" y="8577535"/>
                    <a:pt x="36373" y="8580557"/>
                    <a:pt x="28917" y="8580557"/>
                  </a:cubicBezTo>
                  <a:cubicBezTo>
                    <a:pt x="14005" y="8580557"/>
                    <a:pt x="1917" y="8568469"/>
                    <a:pt x="1917" y="8553557"/>
                  </a:cubicBezTo>
                  <a:lnTo>
                    <a:pt x="1917" y="7383558"/>
                  </a:lnTo>
                  <a:cubicBezTo>
                    <a:pt x="1917" y="7376101"/>
                    <a:pt x="4939" y="7369351"/>
                    <a:pt x="9825" y="7364465"/>
                  </a:cubicBezTo>
                  <a:close/>
                  <a:moveTo>
                    <a:pt x="0" y="1118055"/>
                  </a:moveTo>
                  <a:lnTo>
                    <a:pt x="971910" y="0"/>
                  </a:lnTo>
                  <a:lnTo>
                    <a:pt x="971909" y="5542558"/>
                  </a:lnTo>
                  <a:lnTo>
                    <a:pt x="964453" y="5505622"/>
                  </a:lnTo>
                  <a:cubicBezTo>
                    <a:pt x="937702" y="5442376"/>
                    <a:pt x="875077" y="5397999"/>
                    <a:pt x="802087" y="5397999"/>
                  </a:cubicBezTo>
                  <a:cubicBezTo>
                    <a:pt x="704767" y="5397999"/>
                    <a:pt x="625874" y="5476892"/>
                    <a:pt x="625874" y="5574212"/>
                  </a:cubicBezTo>
                  <a:lnTo>
                    <a:pt x="625874" y="6668786"/>
                  </a:lnTo>
                  <a:lnTo>
                    <a:pt x="614776" y="6695580"/>
                  </a:lnTo>
                  <a:cubicBezTo>
                    <a:pt x="605004" y="6705352"/>
                    <a:pt x="591504" y="6711396"/>
                    <a:pt x="576592" y="6711396"/>
                  </a:cubicBezTo>
                  <a:cubicBezTo>
                    <a:pt x="546769" y="6711396"/>
                    <a:pt x="522592" y="6687219"/>
                    <a:pt x="522592" y="6657396"/>
                  </a:cubicBezTo>
                  <a:lnTo>
                    <a:pt x="522592" y="6601274"/>
                  </a:lnTo>
                  <a:lnTo>
                    <a:pt x="522265" y="6601274"/>
                  </a:lnTo>
                  <a:lnTo>
                    <a:pt x="522265" y="6059203"/>
                  </a:lnTo>
                  <a:cubicBezTo>
                    <a:pt x="522265" y="6009497"/>
                    <a:pt x="481971" y="5969203"/>
                    <a:pt x="432265" y="5969203"/>
                  </a:cubicBezTo>
                  <a:cubicBezTo>
                    <a:pt x="382559" y="5969203"/>
                    <a:pt x="342265" y="6009497"/>
                    <a:pt x="342265" y="6059203"/>
                  </a:cubicBezTo>
                  <a:lnTo>
                    <a:pt x="342265" y="8035783"/>
                  </a:lnTo>
                  <a:lnTo>
                    <a:pt x="327599" y="8071189"/>
                  </a:lnTo>
                  <a:cubicBezTo>
                    <a:pt x="317827" y="8080961"/>
                    <a:pt x="304327" y="8087005"/>
                    <a:pt x="289415" y="8087005"/>
                  </a:cubicBezTo>
                  <a:cubicBezTo>
                    <a:pt x="259592" y="8087005"/>
                    <a:pt x="235415" y="8062828"/>
                    <a:pt x="235415" y="8033005"/>
                  </a:cubicBezTo>
                  <a:lnTo>
                    <a:pt x="235415" y="6601275"/>
                  </a:lnTo>
                  <a:lnTo>
                    <a:pt x="233866" y="6601274"/>
                  </a:lnTo>
                  <a:lnTo>
                    <a:pt x="233867" y="4940285"/>
                  </a:lnTo>
                  <a:cubicBezTo>
                    <a:pt x="233867" y="4890578"/>
                    <a:pt x="193573" y="4850285"/>
                    <a:pt x="143867" y="4850284"/>
                  </a:cubicBezTo>
                  <a:cubicBezTo>
                    <a:pt x="94161" y="4850284"/>
                    <a:pt x="53867" y="4890578"/>
                    <a:pt x="53867" y="4940285"/>
                  </a:cubicBezTo>
                  <a:lnTo>
                    <a:pt x="53867" y="6623210"/>
                  </a:lnTo>
                  <a:lnTo>
                    <a:pt x="47257" y="6639167"/>
                  </a:lnTo>
                  <a:cubicBezTo>
                    <a:pt x="42371" y="6644053"/>
                    <a:pt x="35621" y="6647075"/>
                    <a:pt x="28165" y="6647075"/>
                  </a:cubicBezTo>
                  <a:cubicBezTo>
                    <a:pt x="13253" y="6647075"/>
                    <a:pt x="1165" y="6634987"/>
                    <a:pt x="1165" y="6620075"/>
                  </a:cubicBezTo>
                  <a:lnTo>
                    <a:pt x="1165" y="6601274"/>
                  </a:lnTo>
                  <a:lnTo>
                    <a:pt x="0" y="6601274"/>
                  </a:ln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rot="2940000">
              <a:off x="4059457" y="-1104631"/>
              <a:ext cx="820809" cy="4622290"/>
            </a:xfrm>
            <a:custGeom>
              <a:avLst/>
              <a:gdLst>
                <a:gd name="connsiteX0" fmla="*/ 8298 w 820808"/>
                <a:gd name="connsiteY0" fmla="*/ 3595264 h 4622291"/>
                <a:gd name="connsiteX1" fmla="*/ 24421 w 820808"/>
                <a:gd name="connsiteY1" fmla="*/ 3588585 h 4622291"/>
                <a:gd name="connsiteX2" fmla="*/ 40545 w 820808"/>
                <a:gd name="connsiteY2" fmla="*/ 3595264 h 4622291"/>
                <a:gd name="connsiteX3" fmla="*/ 45493 w 820808"/>
                <a:gd name="connsiteY3" fmla="*/ 3607207 h 4622291"/>
                <a:gd name="connsiteX4" fmla="*/ 45493 w 820808"/>
                <a:gd name="connsiteY4" fmla="*/ 4603670 h 4622291"/>
                <a:gd name="connsiteX5" fmla="*/ 40545 w 820808"/>
                <a:gd name="connsiteY5" fmla="*/ 4615612 h 4622291"/>
                <a:gd name="connsiteX6" fmla="*/ 24421 w 820808"/>
                <a:gd name="connsiteY6" fmla="*/ 4622291 h 4622291"/>
                <a:gd name="connsiteX7" fmla="*/ 1619 w 820808"/>
                <a:gd name="connsiteY7" fmla="*/ 4599489 h 4622291"/>
                <a:gd name="connsiteX8" fmla="*/ 1619 w 820808"/>
                <a:gd name="connsiteY8" fmla="*/ 3611388 h 4622291"/>
                <a:gd name="connsiteX9" fmla="*/ 8298 w 820808"/>
                <a:gd name="connsiteY9" fmla="*/ 3595264 h 4622291"/>
                <a:gd name="connsiteX10" fmla="*/ 0 w 820808"/>
                <a:gd name="connsiteY10" fmla="*/ 944231 h 4622291"/>
                <a:gd name="connsiteX11" fmla="*/ 820808 w 820808"/>
                <a:gd name="connsiteY11" fmla="*/ 0 h 4622291"/>
                <a:gd name="connsiteX12" fmla="*/ 820808 w 820808"/>
                <a:gd name="connsiteY12" fmla="*/ 2056607 h 4622291"/>
                <a:gd name="connsiteX13" fmla="*/ 814510 w 820808"/>
                <a:gd name="connsiteY13" fmla="*/ 2025414 h 4622291"/>
                <a:gd name="connsiteX14" fmla="*/ 677387 w 820808"/>
                <a:gd name="connsiteY14" fmla="*/ 1934523 h 4622291"/>
                <a:gd name="connsiteX15" fmla="*/ 528570 w 820808"/>
                <a:gd name="connsiteY15" fmla="*/ 2083340 h 4622291"/>
                <a:gd name="connsiteX16" fmla="*/ 528570 w 820808"/>
                <a:gd name="connsiteY16" fmla="*/ 3007742 h 4622291"/>
                <a:gd name="connsiteX17" fmla="*/ 519197 w 820808"/>
                <a:gd name="connsiteY17" fmla="*/ 3030370 h 4622291"/>
                <a:gd name="connsiteX18" fmla="*/ 486950 w 820808"/>
                <a:gd name="connsiteY18" fmla="*/ 3043727 h 4622291"/>
                <a:gd name="connsiteX19" fmla="*/ 441345 w 820808"/>
                <a:gd name="connsiteY19" fmla="*/ 2998122 h 4622291"/>
                <a:gd name="connsiteX20" fmla="*/ 441345 w 820808"/>
                <a:gd name="connsiteY20" fmla="*/ 2950726 h 4622291"/>
                <a:gd name="connsiteX21" fmla="*/ 441069 w 820808"/>
                <a:gd name="connsiteY21" fmla="*/ 2950726 h 4622291"/>
                <a:gd name="connsiteX22" fmla="*/ 441069 w 820808"/>
                <a:gd name="connsiteY22" fmla="*/ 2492930 h 4622291"/>
                <a:gd name="connsiteX23" fmla="*/ 365061 w 820808"/>
                <a:gd name="connsiteY23" fmla="*/ 2416922 h 4622291"/>
                <a:gd name="connsiteX24" fmla="*/ 289054 w 820808"/>
                <a:gd name="connsiteY24" fmla="*/ 2492930 h 4622291"/>
                <a:gd name="connsiteX25" fmla="*/ 289054 w 820808"/>
                <a:gd name="connsiteY25" fmla="*/ 4162212 h 4622291"/>
                <a:gd name="connsiteX26" fmla="*/ 276668 w 820808"/>
                <a:gd name="connsiteY26" fmla="*/ 4192114 h 4622291"/>
                <a:gd name="connsiteX27" fmla="*/ 244420 w 820808"/>
                <a:gd name="connsiteY27" fmla="*/ 4205471 h 4622291"/>
                <a:gd name="connsiteX28" fmla="*/ 198815 w 820808"/>
                <a:gd name="connsiteY28" fmla="*/ 4159866 h 4622291"/>
                <a:gd name="connsiteX29" fmla="*/ 198815 w 820808"/>
                <a:gd name="connsiteY29" fmla="*/ 2950726 h 4622291"/>
                <a:gd name="connsiteX30" fmla="*/ 197507 w 820808"/>
                <a:gd name="connsiteY30" fmla="*/ 2950726 h 4622291"/>
                <a:gd name="connsiteX31" fmla="*/ 197508 w 820808"/>
                <a:gd name="connsiteY31" fmla="*/ 1547969 h 4622291"/>
                <a:gd name="connsiteX32" fmla="*/ 121500 w 820808"/>
                <a:gd name="connsiteY32" fmla="*/ 1471960 h 4622291"/>
                <a:gd name="connsiteX33" fmla="*/ 45492 w 820808"/>
                <a:gd name="connsiteY33" fmla="*/ 1547969 h 4622291"/>
                <a:gd name="connsiteX34" fmla="*/ 45492 w 820808"/>
                <a:gd name="connsiteY34" fmla="*/ 2969251 h 4622291"/>
                <a:gd name="connsiteX35" fmla="*/ 39910 w 820808"/>
                <a:gd name="connsiteY35" fmla="*/ 2982727 h 4622291"/>
                <a:gd name="connsiteX36" fmla="*/ 23786 w 820808"/>
                <a:gd name="connsiteY36" fmla="*/ 2989406 h 4622291"/>
                <a:gd name="connsiteX37" fmla="*/ 984 w 820808"/>
                <a:gd name="connsiteY37" fmla="*/ 2966603 h 4622291"/>
                <a:gd name="connsiteX38" fmla="*/ 984 w 820808"/>
                <a:gd name="connsiteY38" fmla="*/ 2950726 h 4622291"/>
                <a:gd name="connsiteX39" fmla="*/ 0 w 820808"/>
                <a:gd name="connsiteY39" fmla="*/ 2950726 h 462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20808" h="4622291">
                  <a:moveTo>
                    <a:pt x="8298" y="3595264"/>
                  </a:moveTo>
                  <a:cubicBezTo>
                    <a:pt x="12424" y="3591138"/>
                    <a:pt x="18124" y="3588585"/>
                    <a:pt x="24421" y="3588585"/>
                  </a:cubicBezTo>
                  <a:cubicBezTo>
                    <a:pt x="30718" y="3588585"/>
                    <a:pt x="36419" y="3591138"/>
                    <a:pt x="40545" y="3595264"/>
                  </a:cubicBezTo>
                  <a:lnTo>
                    <a:pt x="45493" y="3607207"/>
                  </a:lnTo>
                  <a:lnTo>
                    <a:pt x="45493" y="4603670"/>
                  </a:lnTo>
                  <a:lnTo>
                    <a:pt x="40545" y="4615612"/>
                  </a:lnTo>
                  <a:cubicBezTo>
                    <a:pt x="36419" y="4619739"/>
                    <a:pt x="30718" y="4622291"/>
                    <a:pt x="24421" y="4622291"/>
                  </a:cubicBezTo>
                  <a:cubicBezTo>
                    <a:pt x="11828" y="4622291"/>
                    <a:pt x="1619" y="4612083"/>
                    <a:pt x="1619" y="4599489"/>
                  </a:cubicBezTo>
                  <a:lnTo>
                    <a:pt x="1619" y="3611388"/>
                  </a:lnTo>
                  <a:cubicBezTo>
                    <a:pt x="1619" y="3605091"/>
                    <a:pt x="4171" y="3599390"/>
                    <a:pt x="8298" y="3595264"/>
                  </a:cubicBezTo>
                  <a:close/>
                  <a:moveTo>
                    <a:pt x="0" y="944231"/>
                  </a:moveTo>
                  <a:lnTo>
                    <a:pt x="820808" y="0"/>
                  </a:lnTo>
                  <a:lnTo>
                    <a:pt x="820808" y="2056607"/>
                  </a:lnTo>
                  <a:lnTo>
                    <a:pt x="814510" y="2025414"/>
                  </a:lnTo>
                  <a:cubicBezTo>
                    <a:pt x="791918" y="1972000"/>
                    <a:pt x="739030" y="1934523"/>
                    <a:pt x="677387" y="1934523"/>
                  </a:cubicBezTo>
                  <a:cubicBezTo>
                    <a:pt x="595198" y="1934523"/>
                    <a:pt x="528570" y="2001150"/>
                    <a:pt x="528570" y="2083340"/>
                  </a:cubicBezTo>
                  <a:lnTo>
                    <a:pt x="528570" y="3007742"/>
                  </a:lnTo>
                  <a:lnTo>
                    <a:pt x="519197" y="3030370"/>
                  </a:lnTo>
                  <a:cubicBezTo>
                    <a:pt x="510945" y="3038623"/>
                    <a:pt x="499544" y="3043726"/>
                    <a:pt x="486950" y="3043727"/>
                  </a:cubicBezTo>
                  <a:cubicBezTo>
                    <a:pt x="461763" y="3043727"/>
                    <a:pt x="441345" y="3023309"/>
                    <a:pt x="441345" y="2998122"/>
                  </a:cubicBezTo>
                  <a:lnTo>
                    <a:pt x="441345" y="2950726"/>
                  </a:lnTo>
                  <a:lnTo>
                    <a:pt x="441069" y="2950726"/>
                  </a:lnTo>
                  <a:lnTo>
                    <a:pt x="441069" y="2492930"/>
                  </a:lnTo>
                  <a:cubicBezTo>
                    <a:pt x="441069" y="2450952"/>
                    <a:pt x="407039" y="2416922"/>
                    <a:pt x="365061" y="2416922"/>
                  </a:cubicBezTo>
                  <a:cubicBezTo>
                    <a:pt x="323083" y="2416922"/>
                    <a:pt x="289053" y="2450952"/>
                    <a:pt x="289054" y="2492930"/>
                  </a:cubicBezTo>
                  <a:lnTo>
                    <a:pt x="289054" y="4162212"/>
                  </a:lnTo>
                  <a:lnTo>
                    <a:pt x="276668" y="4192114"/>
                  </a:lnTo>
                  <a:cubicBezTo>
                    <a:pt x="268415" y="4200367"/>
                    <a:pt x="257014" y="4205471"/>
                    <a:pt x="244420" y="4205471"/>
                  </a:cubicBezTo>
                  <a:cubicBezTo>
                    <a:pt x="219233" y="4205471"/>
                    <a:pt x="198815" y="4185053"/>
                    <a:pt x="198815" y="4159866"/>
                  </a:cubicBezTo>
                  <a:lnTo>
                    <a:pt x="198815" y="2950726"/>
                  </a:lnTo>
                  <a:lnTo>
                    <a:pt x="197507" y="2950726"/>
                  </a:lnTo>
                  <a:lnTo>
                    <a:pt x="197508" y="1547969"/>
                  </a:lnTo>
                  <a:cubicBezTo>
                    <a:pt x="197508" y="1505990"/>
                    <a:pt x="163478" y="1471961"/>
                    <a:pt x="121500" y="1471960"/>
                  </a:cubicBezTo>
                  <a:cubicBezTo>
                    <a:pt x="79522" y="1471960"/>
                    <a:pt x="45492" y="1505990"/>
                    <a:pt x="45492" y="1547969"/>
                  </a:cubicBezTo>
                  <a:lnTo>
                    <a:pt x="45492" y="2969251"/>
                  </a:lnTo>
                  <a:lnTo>
                    <a:pt x="39910" y="2982727"/>
                  </a:lnTo>
                  <a:cubicBezTo>
                    <a:pt x="35784" y="2986854"/>
                    <a:pt x="30083" y="2989406"/>
                    <a:pt x="23786" y="2989406"/>
                  </a:cubicBezTo>
                  <a:cubicBezTo>
                    <a:pt x="11193" y="2989406"/>
                    <a:pt x="984" y="2979197"/>
                    <a:pt x="984" y="2966603"/>
                  </a:cubicBezTo>
                  <a:lnTo>
                    <a:pt x="984" y="2950726"/>
                  </a:lnTo>
                  <a:lnTo>
                    <a:pt x="0" y="2950726"/>
                  </a:lnTo>
                  <a:close/>
                </a:path>
              </a:pathLst>
            </a:custGeom>
            <a:solidFill>
              <a:srgbClr val="4E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 rot="2940000">
              <a:off x="3993067" y="-370159"/>
              <a:ext cx="531338" cy="986546"/>
            </a:xfrm>
            <a:custGeom>
              <a:avLst/>
              <a:gdLst>
                <a:gd name="connsiteX0" fmla="*/ 0 w 531337"/>
                <a:gd name="connsiteY0" fmla="*/ 611233 h 986546"/>
                <a:gd name="connsiteX1" fmla="*/ 531337 w 531337"/>
                <a:gd name="connsiteY1" fmla="*/ 0 h 986546"/>
                <a:gd name="connsiteX2" fmla="*/ 531337 w 531337"/>
                <a:gd name="connsiteY2" fmla="*/ 720877 h 986546"/>
                <a:gd name="connsiteX3" fmla="*/ 265668 w 531337"/>
                <a:gd name="connsiteY3" fmla="*/ 986546 h 986546"/>
                <a:gd name="connsiteX4" fmla="*/ 265669 w 531337"/>
                <a:gd name="connsiteY4" fmla="*/ 986545 h 986546"/>
                <a:gd name="connsiteX5" fmla="*/ 0 w 531337"/>
                <a:gd name="connsiteY5" fmla="*/ 720876 h 98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337" h="986546">
                  <a:moveTo>
                    <a:pt x="0" y="611233"/>
                  </a:moveTo>
                  <a:lnTo>
                    <a:pt x="531337" y="0"/>
                  </a:lnTo>
                  <a:lnTo>
                    <a:pt x="531337" y="720877"/>
                  </a:lnTo>
                  <a:cubicBezTo>
                    <a:pt x="531337" y="867602"/>
                    <a:pt x="412393" y="986546"/>
                    <a:pt x="265668" y="986546"/>
                  </a:cubicBezTo>
                  <a:lnTo>
                    <a:pt x="265669" y="986545"/>
                  </a:lnTo>
                  <a:cubicBezTo>
                    <a:pt x="118944" y="986545"/>
                    <a:pt x="0" y="867601"/>
                    <a:pt x="0" y="720876"/>
                  </a:cubicBez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520378" y="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>
                    <a:lumMod val="95000"/>
                  </a:prstClr>
                </a:solidFill>
              </a:rPr>
              <a:t>1_1. </a:t>
            </a:r>
            <a:r>
              <a:rPr lang="ko-KR" altLang="en-US" sz="3200" b="1" i="1" kern="0" smtClean="0">
                <a:solidFill>
                  <a:prstClr val="white">
                    <a:lumMod val="95000"/>
                  </a:prstClr>
                </a:solidFill>
              </a:rPr>
              <a:t>프로젝트 동기</a:t>
            </a:r>
            <a:endParaRPr lang="en-US" altLang="ko-KR" sz="3200" b="1" i="1" kern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22960" y="2636424"/>
            <a:ext cx="713232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kern="0" smtClean="0">
                <a:solidFill>
                  <a:prstClr val="white">
                    <a:lumMod val="95000"/>
                  </a:prstClr>
                </a:solidFill>
              </a:rPr>
              <a:t>여행은 어느순간  스트레스가 되는가</a:t>
            </a:r>
            <a:r>
              <a:rPr lang="en-US" altLang="ko-KR" sz="2000" b="1" kern="0" smtClean="0">
                <a:solidFill>
                  <a:prstClr val="white">
                    <a:lumMod val="95000"/>
                  </a:prstClr>
                </a:solidFill>
              </a:rPr>
              <a:t>?</a:t>
            </a:r>
          </a:p>
          <a:p>
            <a:pPr marL="457200" indent="-457200" latinLnBrk="0">
              <a:lnSpc>
                <a:spcPct val="150000"/>
              </a:lnSpc>
              <a:buAutoNum type="arabicPeriod"/>
              <a:defRPr/>
            </a:pPr>
            <a:r>
              <a:rPr lang="ko-KR" altLang="en-US" sz="2400" b="1" kern="0" smtClean="0">
                <a:solidFill>
                  <a:prstClr val="white">
                    <a:lumMod val="95000"/>
                  </a:prstClr>
                </a:solidFill>
              </a:rPr>
              <a:t>여행지 선정의 어려움</a:t>
            </a:r>
            <a:endParaRPr lang="en-US" altLang="ko-KR" sz="2400" b="1" kern="0" smtClean="0">
              <a:solidFill>
                <a:prstClr val="white">
                  <a:lumMod val="95000"/>
                </a:prstClr>
              </a:solidFill>
            </a:endParaRPr>
          </a:p>
          <a:p>
            <a:pPr marL="457200" indent="-457200" latinLnBrk="0">
              <a:lnSpc>
                <a:spcPct val="150000"/>
              </a:lnSpc>
              <a:buAutoNum type="arabicPeriod"/>
              <a:defRPr/>
            </a:pPr>
            <a:r>
              <a:rPr lang="ko-KR" altLang="en-US" sz="2400" b="1" kern="0" smtClean="0">
                <a:solidFill>
                  <a:prstClr val="white">
                    <a:lumMod val="95000"/>
                  </a:prstClr>
                </a:solidFill>
              </a:rPr>
              <a:t>함께 여행할 동행자를 찾는 데 어려움</a:t>
            </a:r>
            <a:endParaRPr lang="en-US" altLang="ko-KR" sz="2400" b="1" kern="0" smtClean="0">
              <a:solidFill>
                <a:prstClr val="white">
                  <a:lumMod val="95000"/>
                </a:prstClr>
              </a:solidFill>
            </a:endParaRPr>
          </a:p>
          <a:p>
            <a:pPr marL="457200" indent="-457200" latinLnBrk="0">
              <a:lnSpc>
                <a:spcPct val="150000"/>
              </a:lnSpc>
              <a:buAutoNum type="arabicPeriod"/>
              <a:defRPr/>
            </a:pPr>
            <a:r>
              <a:rPr lang="ko-KR" altLang="en-US" sz="2400" b="1" kern="0" smtClean="0">
                <a:solidFill>
                  <a:prstClr val="white">
                    <a:lumMod val="95000"/>
                  </a:prstClr>
                </a:solidFill>
              </a:rPr>
              <a:t>여행지 조사 및 공부</a:t>
            </a:r>
            <a:endParaRPr lang="en-US" altLang="ko-KR" sz="2400" b="1" kern="0" smtClean="0">
              <a:solidFill>
                <a:prstClr val="white">
                  <a:lumMod val="95000"/>
                </a:prstClr>
              </a:solidFill>
            </a:endParaRPr>
          </a:p>
          <a:p>
            <a:pPr marL="457200" indent="-457200" latinLnBrk="0">
              <a:lnSpc>
                <a:spcPct val="150000"/>
              </a:lnSpc>
              <a:buAutoNum type="arabicPeriod"/>
              <a:defRPr/>
            </a:pPr>
            <a:r>
              <a:rPr lang="ko-KR" altLang="en-US" sz="2400" b="1" kern="0" smtClean="0">
                <a:solidFill>
                  <a:prstClr val="white">
                    <a:lumMod val="95000"/>
                  </a:prstClr>
                </a:solidFill>
              </a:rPr>
              <a:t>각종 예약</a:t>
            </a:r>
            <a:endParaRPr lang="en-US" altLang="ko-KR" sz="2400" b="1" kern="0" smtClean="0">
              <a:solidFill>
                <a:prstClr val="white">
                  <a:lumMod val="95000"/>
                </a:prstClr>
              </a:solidFill>
            </a:endParaRPr>
          </a:p>
          <a:p>
            <a:pPr marL="457200" indent="-457200" latinLnBrk="0">
              <a:lnSpc>
                <a:spcPct val="150000"/>
              </a:lnSpc>
              <a:buAutoNum type="arabicPeriod"/>
              <a:defRPr/>
            </a:pPr>
            <a:r>
              <a:rPr lang="ko-KR" altLang="en-US" sz="2400" b="1" kern="0" smtClean="0">
                <a:solidFill>
                  <a:prstClr val="white">
                    <a:lumMod val="95000"/>
                  </a:prstClr>
                </a:solidFill>
              </a:rPr>
              <a:t>지역 날씨의 고려</a:t>
            </a:r>
            <a:endParaRPr lang="en-US" altLang="ko-KR" sz="2400" b="1" kern="0" smtClean="0">
              <a:solidFill>
                <a:prstClr val="white">
                  <a:lumMod val="95000"/>
                </a:prstClr>
              </a:solidFill>
            </a:endParaRPr>
          </a:p>
          <a:p>
            <a:pPr marL="457200" indent="-457200" latinLnBrk="0">
              <a:lnSpc>
                <a:spcPct val="150000"/>
              </a:lnSpc>
              <a:defRPr/>
            </a:pPr>
            <a:r>
              <a:rPr lang="en-US" altLang="ko-KR" sz="2400" b="1" kern="0" smtClean="0">
                <a:solidFill>
                  <a:prstClr val="white">
                    <a:lumMod val="95000"/>
                  </a:prstClr>
                </a:solidFill>
              </a:rPr>
              <a:t>etc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4637" y="1226820"/>
            <a:ext cx="10113963" cy="123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9195498" y="2449501"/>
            <a:ext cx="246310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kern="0" smtClean="0">
                <a:solidFill>
                  <a:prstClr val="white">
                    <a:lumMod val="95000"/>
                  </a:prstClr>
                </a:solidFill>
              </a:rPr>
              <a:t>투어코리아 기사 인용</a:t>
            </a:r>
            <a:endParaRPr lang="en-US" altLang="ko-KR" b="1" kern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237141" y="5342215"/>
            <a:ext cx="4345259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smtClean="0">
                <a:solidFill>
                  <a:srgbClr val="FFFF00"/>
                </a:solidFill>
              </a:rPr>
              <a:t>여행은 즐거워야한다</a:t>
            </a:r>
            <a:r>
              <a:rPr lang="en-US" altLang="ko-KR" sz="3200" b="1" kern="0" smtClean="0">
                <a:solidFill>
                  <a:srgbClr val="FFFF00"/>
                </a:solidFill>
              </a:rPr>
              <a:t>!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" y="0"/>
            <a:ext cx="889986" cy="62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9990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0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V="1">
            <a:off x="-1" y="-1"/>
            <a:ext cx="2455595" cy="211455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411" y="-48530"/>
            <a:ext cx="2634725" cy="944642"/>
            <a:chOff x="112795" y="-142555"/>
            <a:chExt cx="8580553" cy="3076430"/>
          </a:xfrm>
        </p:grpSpPr>
        <p:sp>
          <p:nvSpPr>
            <p:cNvPr id="14" name="자유형 13"/>
            <p:cNvSpPr/>
            <p:nvPr/>
          </p:nvSpPr>
          <p:spPr>
            <a:xfrm rot="2940000">
              <a:off x="3917117" y="-1842357"/>
              <a:ext cx="971910" cy="8580553"/>
            </a:xfrm>
            <a:custGeom>
              <a:avLst/>
              <a:gdLst>
                <a:gd name="connsiteX0" fmla="*/ 9825 w 971910"/>
                <a:gd name="connsiteY0" fmla="*/ 7364465 h 8580557"/>
                <a:gd name="connsiteX1" fmla="*/ 28917 w 971910"/>
                <a:gd name="connsiteY1" fmla="*/ 7356557 h 8580557"/>
                <a:gd name="connsiteX2" fmla="*/ 48009 w 971910"/>
                <a:gd name="connsiteY2" fmla="*/ 7364465 h 8580557"/>
                <a:gd name="connsiteX3" fmla="*/ 53867 w 971910"/>
                <a:gd name="connsiteY3" fmla="*/ 7378607 h 8580557"/>
                <a:gd name="connsiteX4" fmla="*/ 53867 w 971910"/>
                <a:gd name="connsiteY4" fmla="*/ 8558508 h 8580557"/>
                <a:gd name="connsiteX5" fmla="*/ 48009 w 971910"/>
                <a:gd name="connsiteY5" fmla="*/ 8572649 h 8580557"/>
                <a:gd name="connsiteX6" fmla="*/ 28917 w 971910"/>
                <a:gd name="connsiteY6" fmla="*/ 8580557 h 8580557"/>
                <a:gd name="connsiteX7" fmla="*/ 1917 w 971910"/>
                <a:gd name="connsiteY7" fmla="*/ 8553557 h 8580557"/>
                <a:gd name="connsiteX8" fmla="*/ 1917 w 971910"/>
                <a:gd name="connsiteY8" fmla="*/ 7383558 h 8580557"/>
                <a:gd name="connsiteX9" fmla="*/ 9825 w 971910"/>
                <a:gd name="connsiteY9" fmla="*/ 7364465 h 8580557"/>
                <a:gd name="connsiteX10" fmla="*/ 0 w 971910"/>
                <a:gd name="connsiteY10" fmla="*/ 1118055 h 8580557"/>
                <a:gd name="connsiteX11" fmla="*/ 971910 w 971910"/>
                <a:gd name="connsiteY11" fmla="*/ 0 h 8580557"/>
                <a:gd name="connsiteX12" fmla="*/ 971909 w 971910"/>
                <a:gd name="connsiteY12" fmla="*/ 5542558 h 8580557"/>
                <a:gd name="connsiteX13" fmla="*/ 964453 w 971910"/>
                <a:gd name="connsiteY13" fmla="*/ 5505622 h 8580557"/>
                <a:gd name="connsiteX14" fmla="*/ 802087 w 971910"/>
                <a:gd name="connsiteY14" fmla="*/ 5397999 h 8580557"/>
                <a:gd name="connsiteX15" fmla="*/ 625874 w 971910"/>
                <a:gd name="connsiteY15" fmla="*/ 5574212 h 8580557"/>
                <a:gd name="connsiteX16" fmla="*/ 625874 w 971910"/>
                <a:gd name="connsiteY16" fmla="*/ 6668786 h 8580557"/>
                <a:gd name="connsiteX17" fmla="*/ 614776 w 971910"/>
                <a:gd name="connsiteY17" fmla="*/ 6695580 h 8580557"/>
                <a:gd name="connsiteX18" fmla="*/ 576592 w 971910"/>
                <a:gd name="connsiteY18" fmla="*/ 6711396 h 8580557"/>
                <a:gd name="connsiteX19" fmla="*/ 522592 w 971910"/>
                <a:gd name="connsiteY19" fmla="*/ 6657396 h 8580557"/>
                <a:gd name="connsiteX20" fmla="*/ 522592 w 971910"/>
                <a:gd name="connsiteY20" fmla="*/ 6601274 h 8580557"/>
                <a:gd name="connsiteX21" fmla="*/ 522265 w 971910"/>
                <a:gd name="connsiteY21" fmla="*/ 6601274 h 8580557"/>
                <a:gd name="connsiteX22" fmla="*/ 522265 w 971910"/>
                <a:gd name="connsiteY22" fmla="*/ 6059203 h 8580557"/>
                <a:gd name="connsiteX23" fmla="*/ 432265 w 971910"/>
                <a:gd name="connsiteY23" fmla="*/ 5969203 h 8580557"/>
                <a:gd name="connsiteX24" fmla="*/ 342265 w 971910"/>
                <a:gd name="connsiteY24" fmla="*/ 6059203 h 8580557"/>
                <a:gd name="connsiteX25" fmla="*/ 342265 w 971910"/>
                <a:gd name="connsiteY25" fmla="*/ 8035783 h 8580557"/>
                <a:gd name="connsiteX26" fmla="*/ 327599 w 971910"/>
                <a:gd name="connsiteY26" fmla="*/ 8071189 h 8580557"/>
                <a:gd name="connsiteX27" fmla="*/ 289415 w 971910"/>
                <a:gd name="connsiteY27" fmla="*/ 8087005 h 8580557"/>
                <a:gd name="connsiteX28" fmla="*/ 235415 w 971910"/>
                <a:gd name="connsiteY28" fmla="*/ 8033005 h 8580557"/>
                <a:gd name="connsiteX29" fmla="*/ 235415 w 971910"/>
                <a:gd name="connsiteY29" fmla="*/ 6601275 h 8580557"/>
                <a:gd name="connsiteX30" fmla="*/ 233866 w 971910"/>
                <a:gd name="connsiteY30" fmla="*/ 6601274 h 8580557"/>
                <a:gd name="connsiteX31" fmla="*/ 233867 w 971910"/>
                <a:gd name="connsiteY31" fmla="*/ 4940285 h 8580557"/>
                <a:gd name="connsiteX32" fmla="*/ 143867 w 971910"/>
                <a:gd name="connsiteY32" fmla="*/ 4850284 h 8580557"/>
                <a:gd name="connsiteX33" fmla="*/ 53867 w 971910"/>
                <a:gd name="connsiteY33" fmla="*/ 4940285 h 8580557"/>
                <a:gd name="connsiteX34" fmla="*/ 53867 w 971910"/>
                <a:gd name="connsiteY34" fmla="*/ 6623210 h 8580557"/>
                <a:gd name="connsiteX35" fmla="*/ 47257 w 971910"/>
                <a:gd name="connsiteY35" fmla="*/ 6639167 h 8580557"/>
                <a:gd name="connsiteX36" fmla="*/ 28165 w 971910"/>
                <a:gd name="connsiteY36" fmla="*/ 6647075 h 8580557"/>
                <a:gd name="connsiteX37" fmla="*/ 1165 w 971910"/>
                <a:gd name="connsiteY37" fmla="*/ 6620075 h 8580557"/>
                <a:gd name="connsiteX38" fmla="*/ 1165 w 971910"/>
                <a:gd name="connsiteY38" fmla="*/ 6601274 h 8580557"/>
                <a:gd name="connsiteX39" fmla="*/ 0 w 971910"/>
                <a:gd name="connsiteY39" fmla="*/ 6601274 h 858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71910" h="8580557">
                  <a:moveTo>
                    <a:pt x="9825" y="7364465"/>
                  </a:moveTo>
                  <a:cubicBezTo>
                    <a:pt x="14711" y="7359579"/>
                    <a:pt x="21461" y="7356557"/>
                    <a:pt x="28917" y="7356557"/>
                  </a:cubicBezTo>
                  <a:cubicBezTo>
                    <a:pt x="36373" y="7356557"/>
                    <a:pt x="43123" y="7359579"/>
                    <a:pt x="48009" y="7364465"/>
                  </a:cubicBezTo>
                  <a:lnTo>
                    <a:pt x="53867" y="7378607"/>
                  </a:lnTo>
                  <a:lnTo>
                    <a:pt x="53867" y="8558508"/>
                  </a:lnTo>
                  <a:lnTo>
                    <a:pt x="48009" y="8572649"/>
                  </a:lnTo>
                  <a:cubicBezTo>
                    <a:pt x="43123" y="8577535"/>
                    <a:pt x="36373" y="8580557"/>
                    <a:pt x="28917" y="8580557"/>
                  </a:cubicBezTo>
                  <a:cubicBezTo>
                    <a:pt x="14005" y="8580557"/>
                    <a:pt x="1917" y="8568469"/>
                    <a:pt x="1917" y="8553557"/>
                  </a:cubicBezTo>
                  <a:lnTo>
                    <a:pt x="1917" y="7383558"/>
                  </a:lnTo>
                  <a:cubicBezTo>
                    <a:pt x="1917" y="7376101"/>
                    <a:pt x="4939" y="7369351"/>
                    <a:pt x="9825" y="7364465"/>
                  </a:cubicBezTo>
                  <a:close/>
                  <a:moveTo>
                    <a:pt x="0" y="1118055"/>
                  </a:moveTo>
                  <a:lnTo>
                    <a:pt x="971910" y="0"/>
                  </a:lnTo>
                  <a:lnTo>
                    <a:pt x="971909" y="5542558"/>
                  </a:lnTo>
                  <a:lnTo>
                    <a:pt x="964453" y="5505622"/>
                  </a:lnTo>
                  <a:cubicBezTo>
                    <a:pt x="937702" y="5442376"/>
                    <a:pt x="875077" y="5397999"/>
                    <a:pt x="802087" y="5397999"/>
                  </a:cubicBezTo>
                  <a:cubicBezTo>
                    <a:pt x="704767" y="5397999"/>
                    <a:pt x="625874" y="5476892"/>
                    <a:pt x="625874" y="5574212"/>
                  </a:cubicBezTo>
                  <a:lnTo>
                    <a:pt x="625874" y="6668786"/>
                  </a:lnTo>
                  <a:lnTo>
                    <a:pt x="614776" y="6695580"/>
                  </a:lnTo>
                  <a:cubicBezTo>
                    <a:pt x="605004" y="6705352"/>
                    <a:pt x="591504" y="6711396"/>
                    <a:pt x="576592" y="6711396"/>
                  </a:cubicBezTo>
                  <a:cubicBezTo>
                    <a:pt x="546769" y="6711396"/>
                    <a:pt x="522592" y="6687219"/>
                    <a:pt x="522592" y="6657396"/>
                  </a:cubicBezTo>
                  <a:lnTo>
                    <a:pt x="522592" y="6601274"/>
                  </a:lnTo>
                  <a:lnTo>
                    <a:pt x="522265" y="6601274"/>
                  </a:lnTo>
                  <a:lnTo>
                    <a:pt x="522265" y="6059203"/>
                  </a:lnTo>
                  <a:cubicBezTo>
                    <a:pt x="522265" y="6009497"/>
                    <a:pt x="481971" y="5969203"/>
                    <a:pt x="432265" y="5969203"/>
                  </a:cubicBezTo>
                  <a:cubicBezTo>
                    <a:pt x="382559" y="5969203"/>
                    <a:pt x="342265" y="6009497"/>
                    <a:pt x="342265" y="6059203"/>
                  </a:cubicBezTo>
                  <a:lnTo>
                    <a:pt x="342265" y="8035783"/>
                  </a:lnTo>
                  <a:lnTo>
                    <a:pt x="327599" y="8071189"/>
                  </a:lnTo>
                  <a:cubicBezTo>
                    <a:pt x="317827" y="8080961"/>
                    <a:pt x="304327" y="8087005"/>
                    <a:pt x="289415" y="8087005"/>
                  </a:cubicBezTo>
                  <a:cubicBezTo>
                    <a:pt x="259592" y="8087005"/>
                    <a:pt x="235415" y="8062828"/>
                    <a:pt x="235415" y="8033005"/>
                  </a:cubicBezTo>
                  <a:lnTo>
                    <a:pt x="235415" y="6601275"/>
                  </a:lnTo>
                  <a:lnTo>
                    <a:pt x="233866" y="6601274"/>
                  </a:lnTo>
                  <a:lnTo>
                    <a:pt x="233867" y="4940285"/>
                  </a:lnTo>
                  <a:cubicBezTo>
                    <a:pt x="233867" y="4890578"/>
                    <a:pt x="193573" y="4850285"/>
                    <a:pt x="143867" y="4850284"/>
                  </a:cubicBezTo>
                  <a:cubicBezTo>
                    <a:pt x="94161" y="4850284"/>
                    <a:pt x="53867" y="4890578"/>
                    <a:pt x="53867" y="4940285"/>
                  </a:cubicBezTo>
                  <a:lnTo>
                    <a:pt x="53867" y="6623210"/>
                  </a:lnTo>
                  <a:lnTo>
                    <a:pt x="47257" y="6639167"/>
                  </a:lnTo>
                  <a:cubicBezTo>
                    <a:pt x="42371" y="6644053"/>
                    <a:pt x="35621" y="6647075"/>
                    <a:pt x="28165" y="6647075"/>
                  </a:cubicBezTo>
                  <a:cubicBezTo>
                    <a:pt x="13253" y="6647075"/>
                    <a:pt x="1165" y="6634987"/>
                    <a:pt x="1165" y="6620075"/>
                  </a:cubicBezTo>
                  <a:lnTo>
                    <a:pt x="1165" y="6601274"/>
                  </a:lnTo>
                  <a:lnTo>
                    <a:pt x="0" y="6601274"/>
                  </a:ln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rot="2940000">
              <a:off x="4059457" y="-1104631"/>
              <a:ext cx="820809" cy="4622290"/>
            </a:xfrm>
            <a:custGeom>
              <a:avLst/>
              <a:gdLst>
                <a:gd name="connsiteX0" fmla="*/ 8298 w 820808"/>
                <a:gd name="connsiteY0" fmla="*/ 3595264 h 4622291"/>
                <a:gd name="connsiteX1" fmla="*/ 24421 w 820808"/>
                <a:gd name="connsiteY1" fmla="*/ 3588585 h 4622291"/>
                <a:gd name="connsiteX2" fmla="*/ 40545 w 820808"/>
                <a:gd name="connsiteY2" fmla="*/ 3595264 h 4622291"/>
                <a:gd name="connsiteX3" fmla="*/ 45493 w 820808"/>
                <a:gd name="connsiteY3" fmla="*/ 3607207 h 4622291"/>
                <a:gd name="connsiteX4" fmla="*/ 45493 w 820808"/>
                <a:gd name="connsiteY4" fmla="*/ 4603670 h 4622291"/>
                <a:gd name="connsiteX5" fmla="*/ 40545 w 820808"/>
                <a:gd name="connsiteY5" fmla="*/ 4615612 h 4622291"/>
                <a:gd name="connsiteX6" fmla="*/ 24421 w 820808"/>
                <a:gd name="connsiteY6" fmla="*/ 4622291 h 4622291"/>
                <a:gd name="connsiteX7" fmla="*/ 1619 w 820808"/>
                <a:gd name="connsiteY7" fmla="*/ 4599489 h 4622291"/>
                <a:gd name="connsiteX8" fmla="*/ 1619 w 820808"/>
                <a:gd name="connsiteY8" fmla="*/ 3611388 h 4622291"/>
                <a:gd name="connsiteX9" fmla="*/ 8298 w 820808"/>
                <a:gd name="connsiteY9" fmla="*/ 3595264 h 4622291"/>
                <a:gd name="connsiteX10" fmla="*/ 0 w 820808"/>
                <a:gd name="connsiteY10" fmla="*/ 944231 h 4622291"/>
                <a:gd name="connsiteX11" fmla="*/ 820808 w 820808"/>
                <a:gd name="connsiteY11" fmla="*/ 0 h 4622291"/>
                <a:gd name="connsiteX12" fmla="*/ 820808 w 820808"/>
                <a:gd name="connsiteY12" fmla="*/ 2056607 h 4622291"/>
                <a:gd name="connsiteX13" fmla="*/ 814510 w 820808"/>
                <a:gd name="connsiteY13" fmla="*/ 2025414 h 4622291"/>
                <a:gd name="connsiteX14" fmla="*/ 677387 w 820808"/>
                <a:gd name="connsiteY14" fmla="*/ 1934523 h 4622291"/>
                <a:gd name="connsiteX15" fmla="*/ 528570 w 820808"/>
                <a:gd name="connsiteY15" fmla="*/ 2083340 h 4622291"/>
                <a:gd name="connsiteX16" fmla="*/ 528570 w 820808"/>
                <a:gd name="connsiteY16" fmla="*/ 3007742 h 4622291"/>
                <a:gd name="connsiteX17" fmla="*/ 519197 w 820808"/>
                <a:gd name="connsiteY17" fmla="*/ 3030370 h 4622291"/>
                <a:gd name="connsiteX18" fmla="*/ 486950 w 820808"/>
                <a:gd name="connsiteY18" fmla="*/ 3043727 h 4622291"/>
                <a:gd name="connsiteX19" fmla="*/ 441345 w 820808"/>
                <a:gd name="connsiteY19" fmla="*/ 2998122 h 4622291"/>
                <a:gd name="connsiteX20" fmla="*/ 441345 w 820808"/>
                <a:gd name="connsiteY20" fmla="*/ 2950726 h 4622291"/>
                <a:gd name="connsiteX21" fmla="*/ 441069 w 820808"/>
                <a:gd name="connsiteY21" fmla="*/ 2950726 h 4622291"/>
                <a:gd name="connsiteX22" fmla="*/ 441069 w 820808"/>
                <a:gd name="connsiteY22" fmla="*/ 2492930 h 4622291"/>
                <a:gd name="connsiteX23" fmla="*/ 365061 w 820808"/>
                <a:gd name="connsiteY23" fmla="*/ 2416922 h 4622291"/>
                <a:gd name="connsiteX24" fmla="*/ 289054 w 820808"/>
                <a:gd name="connsiteY24" fmla="*/ 2492930 h 4622291"/>
                <a:gd name="connsiteX25" fmla="*/ 289054 w 820808"/>
                <a:gd name="connsiteY25" fmla="*/ 4162212 h 4622291"/>
                <a:gd name="connsiteX26" fmla="*/ 276668 w 820808"/>
                <a:gd name="connsiteY26" fmla="*/ 4192114 h 4622291"/>
                <a:gd name="connsiteX27" fmla="*/ 244420 w 820808"/>
                <a:gd name="connsiteY27" fmla="*/ 4205471 h 4622291"/>
                <a:gd name="connsiteX28" fmla="*/ 198815 w 820808"/>
                <a:gd name="connsiteY28" fmla="*/ 4159866 h 4622291"/>
                <a:gd name="connsiteX29" fmla="*/ 198815 w 820808"/>
                <a:gd name="connsiteY29" fmla="*/ 2950726 h 4622291"/>
                <a:gd name="connsiteX30" fmla="*/ 197507 w 820808"/>
                <a:gd name="connsiteY30" fmla="*/ 2950726 h 4622291"/>
                <a:gd name="connsiteX31" fmla="*/ 197508 w 820808"/>
                <a:gd name="connsiteY31" fmla="*/ 1547969 h 4622291"/>
                <a:gd name="connsiteX32" fmla="*/ 121500 w 820808"/>
                <a:gd name="connsiteY32" fmla="*/ 1471960 h 4622291"/>
                <a:gd name="connsiteX33" fmla="*/ 45492 w 820808"/>
                <a:gd name="connsiteY33" fmla="*/ 1547969 h 4622291"/>
                <a:gd name="connsiteX34" fmla="*/ 45492 w 820808"/>
                <a:gd name="connsiteY34" fmla="*/ 2969251 h 4622291"/>
                <a:gd name="connsiteX35" fmla="*/ 39910 w 820808"/>
                <a:gd name="connsiteY35" fmla="*/ 2982727 h 4622291"/>
                <a:gd name="connsiteX36" fmla="*/ 23786 w 820808"/>
                <a:gd name="connsiteY36" fmla="*/ 2989406 h 4622291"/>
                <a:gd name="connsiteX37" fmla="*/ 984 w 820808"/>
                <a:gd name="connsiteY37" fmla="*/ 2966603 h 4622291"/>
                <a:gd name="connsiteX38" fmla="*/ 984 w 820808"/>
                <a:gd name="connsiteY38" fmla="*/ 2950726 h 4622291"/>
                <a:gd name="connsiteX39" fmla="*/ 0 w 820808"/>
                <a:gd name="connsiteY39" fmla="*/ 2950726 h 462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20808" h="4622291">
                  <a:moveTo>
                    <a:pt x="8298" y="3595264"/>
                  </a:moveTo>
                  <a:cubicBezTo>
                    <a:pt x="12424" y="3591138"/>
                    <a:pt x="18124" y="3588585"/>
                    <a:pt x="24421" y="3588585"/>
                  </a:cubicBezTo>
                  <a:cubicBezTo>
                    <a:pt x="30718" y="3588585"/>
                    <a:pt x="36419" y="3591138"/>
                    <a:pt x="40545" y="3595264"/>
                  </a:cubicBezTo>
                  <a:lnTo>
                    <a:pt x="45493" y="3607207"/>
                  </a:lnTo>
                  <a:lnTo>
                    <a:pt x="45493" y="4603670"/>
                  </a:lnTo>
                  <a:lnTo>
                    <a:pt x="40545" y="4615612"/>
                  </a:lnTo>
                  <a:cubicBezTo>
                    <a:pt x="36419" y="4619739"/>
                    <a:pt x="30718" y="4622291"/>
                    <a:pt x="24421" y="4622291"/>
                  </a:cubicBezTo>
                  <a:cubicBezTo>
                    <a:pt x="11828" y="4622291"/>
                    <a:pt x="1619" y="4612083"/>
                    <a:pt x="1619" y="4599489"/>
                  </a:cubicBezTo>
                  <a:lnTo>
                    <a:pt x="1619" y="3611388"/>
                  </a:lnTo>
                  <a:cubicBezTo>
                    <a:pt x="1619" y="3605091"/>
                    <a:pt x="4171" y="3599390"/>
                    <a:pt x="8298" y="3595264"/>
                  </a:cubicBezTo>
                  <a:close/>
                  <a:moveTo>
                    <a:pt x="0" y="944231"/>
                  </a:moveTo>
                  <a:lnTo>
                    <a:pt x="820808" y="0"/>
                  </a:lnTo>
                  <a:lnTo>
                    <a:pt x="820808" y="2056607"/>
                  </a:lnTo>
                  <a:lnTo>
                    <a:pt x="814510" y="2025414"/>
                  </a:lnTo>
                  <a:cubicBezTo>
                    <a:pt x="791918" y="1972000"/>
                    <a:pt x="739030" y="1934523"/>
                    <a:pt x="677387" y="1934523"/>
                  </a:cubicBezTo>
                  <a:cubicBezTo>
                    <a:pt x="595198" y="1934523"/>
                    <a:pt x="528570" y="2001150"/>
                    <a:pt x="528570" y="2083340"/>
                  </a:cubicBezTo>
                  <a:lnTo>
                    <a:pt x="528570" y="3007742"/>
                  </a:lnTo>
                  <a:lnTo>
                    <a:pt x="519197" y="3030370"/>
                  </a:lnTo>
                  <a:cubicBezTo>
                    <a:pt x="510945" y="3038623"/>
                    <a:pt x="499544" y="3043726"/>
                    <a:pt x="486950" y="3043727"/>
                  </a:cubicBezTo>
                  <a:cubicBezTo>
                    <a:pt x="461763" y="3043727"/>
                    <a:pt x="441345" y="3023309"/>
                    <a:pt x="441345" y="2998122"/>
                  </a:cubicBezTo>
                  <a:lnTo>
                    <a:pt x="441345" y="2950726"/>
                  </a:lnTo>
                  <a:lnTo>
                    <a:pt x="441069" y="2950726"/>
                  </a:lnTo>
                  <a:lnTo>
                    <a:pt x="441069" y="2492930"/>
                  </a:lnTo>
                  <a:cubicBezTo>
                    <a:pt x="441069" y="2450952"/>
                    <a:pt x="407039" y="2416922"/>
                    <a:pt x="365061" y="2416922"/>
                  </a:cubicBezTo>
                  <a:cubicBezTo>
                    <a:pt x="323083" y="2416922"/>
                    <a:pt x="289053" y="2450952"/>
                    <a:pt x="289054" y="2492930"/>
                  </a:cubicBezTo>
                  <a:lnTo>
                    <a:pt x="289054" y="4162212"/>
                  </a:lnTo>
                  <a:lnTo>
                    <a:pt x="276668" y="4192114"/>
                  </a:lnTo>
                  <a:cubicBezTo>
                    <a:pt x="268415" y="4200367"/>
                    <a:pt x="257014" y="4205471"/>
                    <a:pt x="244420" y="4205471"/>
                  </a:cubicBezTo>
                  <a:cubicBezTo>
                    <a:pt x="219233" y="4205471"/>
                    <a:pt x="198815" y="4185053"/>
                    <a:pt x="198815" y="4159866"/>
                  </a:cubicBezTo>
                  <a:lnTo>
                    <a:pt x="198815" y="2950726"/>
                  </a:lnTo>
                  <a:lnTo>
                    <a:pt x="197507" y="2950726"/>
                  </a:lnTo>
                  <a:lnTo>
                    <a:pt x="197508" y="1547969"/>
                  </a:lnTo>
                  <a:cubicBezTo>
                    <a:pt x="197508" y="1505990"/>
                    <a:pt x="163478" y="1471961"/>
                    <a:pt x="121500" y="1471960"/>
                  </a:cubicBezTo>
                  <a:cubicBezTo>
                    <a:pt x="79522" y="1471960"/>
                    <a:pt x="45492" y="1505990"/>
                    <a:pt x="45492" y="1547969"/>
                  </a:cubicBezTo>
                  <a:lnTo>
                    <a:pt x="45492" y="2969251"/>
                  </a:lnTo>
                  <a:lnTo>
                    <a:pt x="39910" y="2982727"/>
                  </a:lnTo>
                  <a:cubicBezTo>
                    <a:pt x="35784" y="2986854"/>
                    <a:pt x="30083" y="2989406"/>
                    <a:pt x="23786" y="2989406"/>
                  </a:cubicBezTo>
                  <a:cubicBezTo>
                    <a:pt x="11193" y="2989406"/>
                    <a:pt x="984" y="2979197"/>
                    <a:pt x="984" y="2966603"/>
                  </a:cubicBezTo>
                  <a:lnTo>
                    <a:pt x="984" y="2950726"/>
                  </a:lnTo>
                  <a:lnTo>
                    <a:pt x="0" y="2950726"/>
                  </a:lnTo>
                  <a:close/>
                </a:path>
              </a:pathLst>
            </a:custGeom>
            <a:solidFill>
              <a:srgbClr val="4E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 rot="2940000">
              <a:off x="3993067" y="-370159"/>
              <a:ext cx="531338" cy="986546"/>
            </a:xfrm>
            <a:custGeom>
              <a:avLst/>
              <a:gdLst>
                <a:gd name="connsiteX0" fmla="*/ 0 w 531337"/>
                <a:gd name="connsiteY0" fmla="*/ 611233 h 986546"/>
                <a:gd name="connsiteX1" fmla="*/ 531337 w 531337"/>
                <a:gd name="connsiteY1" fmla="*/ 0 h 986546"/>
                <a:gd name="connsiteX2" fmla="*/ 531337 w 531337"/>
                <a:gd name="connsiteY2" fmla="*/ 720877 h 986546"/>
                <a:gd name="connsiteX3" fmla="*/ 265668 w 531337"/>
                <a:gd name="connsiteY3" fmla="*/ 986546 h 986546"/>
                <a:gd name="connsiteX4" fmla="*/ 265669 w 531337"/>
                <a:gd name="connsiteY4" fmla="*/ 986545 h 986546"/>
                <a:gd name="connsiteX5" fmla="*/ 0 w 531337"/>
                <a:gd name="connsiteY5" fmla="*/ 720876 h 98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337" h="986546">
                  <a:moveTo>
                    <a:pt x="0" y="611233"/>
                  </a:moveTo>
                  <a:lnTo>
                    <a:pt x="531337" y="0"/>
                  </a:lnTo>
                  <a:lnTo>
                    <a:pt x="531337" y="720877"/>
                  </a:lnTo>
                  <a:cubicBezTo>
                    <a:pt x="531337" y="867602"/>
                    <a:pt x="412393" y="986546"/>
                    <a:pt x="265668" y="986546"/>
                  </a:cubicBezTo>
                  <a:lnTo>
                    <a:pt x="265669" y="986545"/>
                  </a:lnTo>
                  <a:cubicBezTo>
                    <a:pt x="118944" y="986545"/>
                    <a:pt x="0" y="867601"/>
                    <a:pt x="0" y="720876"/>
                  </a:cubicBez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535618" y="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>
                    <a:lumMod val="95000"/>
                  </a:prstClr>
                </a:solidFill>
              </a:rPr>
              <a:t>1_2. </a:t>
            </a:r>
            <a:r>
              <a:rPr lang="ko-KR" altLang="en-US" sz="3200" b="1" i="1" kern="0" smtClean="0">
                <a:solidFill>
                  <a:prstClr val="white">
                    <a:lumMod val="95000"/>
                  </a:prstClr>
                </a:solidFill>
              </a:rPr>
              <a:t>프로젝트 동기</a:t>
            </a:r>
            <a:endParaRPr lang="en-US" altLang="ko-KR" sz="3200" b="1" i="1" kern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345680" y="1158144"/>
            <a:ext cx="46177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smtClean="0">
                <a:solidFill>
                  <a:prstClr val="white">
                    <a:lumMod val="95000"/>
                  </a:prstClr>
                </a:solidFill>
              </a:rPr>
              <a:t>여행자의 편의를 위한</a:t>
            </a:r>
            <a:r>
              <a:rPr lang="en-US" altLang="ko-KR" sz="2400" b="1" kern="0" smtClean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ko-KR" altLang="en-US" sz="2400" b="1" kern="0" smtClean="0">
                <a:solidFill>
                  <a:prstClr val="white">
                    <a:lumMod val="95000"/>
                  </a:prstClr>
                </a:solidFill>
              </a:rPr>
              <a:t>여행지 선정 및 동행자찾기</a:t>
            </a:r>
            <a:r>
              <a:rPr lang="en-US" altLang="ko-KR" sz="2400" b="1" kern="0" smtClean="0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2400" b="1" kern="0" smtClean="0">
                <a:solidFill>
                  <a:prstClr val="white">
                    <a:lumMod val="95000"/>
                  </a:prstClr>
                </a:solidFill>
              </a:rPr>
              <a:t>지역 날씨 정보 수집 그리고 사용자들의 경험을 공유하는 등의 기능을 제공하는 </a:t>
            </a:r>
            <a:r>
              <a:rPr lang="en-US" altLang="ko-KR" sz="2400" b="1" kern="0" smtClean="0">
                <a:solidFill>
                  <a:prstClr val="white">
                    <a:lumMod val="95000"/>
                  </a:prstClr>
                </a:solidFill>
              </a:rPr>
              <a:t>‘</a:t>
            </a:r>
            <a:r>
              <a:rPr lang="ko-KR" altLang="en-US" sz="2400" b="1" kern="0" smtClean="0">
                <a:solidFill>
                  <a:prstClr val="white">
                    <a:lumMod val="95000"/>
                  </a:prstClr>
                </a:solidFill>
              </a:rPr>
              <a:t>여행어때</a:t>
            </a:r>
            <a:r>
              <a:rPr lang="en-US" altLang="ko-KR" sz="2400" b="1" kern="0" smtClean="0">
                <a:solidFill>
                  <a:prstClr val="white">
                    <a:lumMod val="95000"/>
                  </a:prstClr>
                </a:solidFill>
              </a:rPr>
              <a:t>!’</a:t>
            </a:r>
            <a:r>
              <a:rPr lang="ko-KR" altLang="en-US" sz="2400" b="1" kern="0" smtClean="0">
                <a:solidFill>
                  <a:prstClr val="white">
                    <a:lumMod val="95000"/>
                  </a:prstClr>
                </a:solidFill>
              </a:rPr>
              <a:t>를 기획 하게 됐다</a:t>
            </a:r>
            <a:r>
              <a:rPr lang="en-US" altLang="ko-KR" sz="2400" b="1" kern="0" smtClean="0">
                <a:solidFill>
                  <a:prstClr val="white">
                    <a:lumMod val="95000"/>
                  </a:prstClr>
                </a:solidFill>
              </a:rPr>
              <a:t>.</a:t>
            </a:r>
          </a:p>
        </p:txBody>
      </p:sp>
      <p:pic>
        <p:nvPicPr>
          <p:cNvPr id="2051" name="Picture 3" descr="C:\Users\asz71\Downloads\제목 없음1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8585" y="978535"/>
            <a:ext cx="5257800" cy="4838700"/>
          </a:xfrm>
          <a:prstGeom prst="rect">
            <a:avLst/>
          </a:prstGeom>
          <a:noFill/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" y="0"/>
            <a:ext cx="889986" cy="62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999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0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V="1">
            <a:off x="-1" y="-1"/>
            <a:ext cx="2455595" cy="211455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411" y="-48530"/>
            <a:ext cx="2634725" cy="944642"/>
            <a:chOff x="112795" y="-142555"/>
            <a:chExt cx="8580553" cy="3076430"/>
          </a:xfrm>
        </p:grpSpPr>
        <p:sp>
          <p:nvSpPr>
            <p:cNvPr id="14" name="자유형 13"/>
            <p:cNvSpPr/>
            <p:nvPr/>
          </p:nvSpPr>
          <p:spPr>
            <a:xfrm rot="2940000">
              <a:off x="3917117" y="-1842357"/>
              <a:ext cx="971910" cy="8580553"/>
            </a:xfrm>
            <a:custGeom>
              <a:avLst/>
              <a:gdLst>
                <a:gd name="connsiteX0" fmla="*/ 9825 w 971910"/>
                <a:gd name="connsiteY0" fmla="*/ 7364465 h 8580557"/>
                <a:gd name="connsiteX1" fmla="*/ 28917 w 971910"/>
                <a:gd name="connsiteY1" fmla="*/ 7356557 h 8580557"/>
                <a:gd name="connsiteX2" fmla="*/ 48009 w 971910"/>
                <a:gd name="connsiteY2" fmla="*/ 7364465 h 8580557"/>
                <a:gd name="connsiteX3" fmla="*/ 53867 w 971910"/>
                <a:gd name="connsiteY3" fmla="*/ 7378607 h 8580557"/>
                <a:gd name="connsiteX4" fmla="*/ 53867 w 971910"/>
                <a:gd name="connsiteY4" fmla="*/ 8558508 h 8580557"/>
                <a:gd name="connsiteX5" fmla="*/ 48009 w 971910"/>
                <a:gd name="connsiteY5" fmla="*/ 8572649 h 8580557"/>
                <a:gd name="connsiteX6" fmla="*/ 28917 w 971910"/>
                <a:gd name="connsiteY6" fmla="*/ 8580557 h 8580557"/>
                <a:gd name="connsiteX7" fmla="*/ 1917 w 971910"/>
                <a:gd name="connsiteY7" fmla="*/ 8553557 h 8580557"/>
                <a:gd name="connsiteX8" fmla="*/ 1917 w 971910"/>
                <a:gd name="connsiteY8" fmla="*/ 7383558 h 8580557"/>
                <a:gd name="connsiteX9" fmla="*/ 9825 w 971910"/>
                <a:gd name="connsiteY9" fmla="*/ 7364465 h 8580557"/>
                <a:gd name="connsiteX10" fmla="*/ 0 w 971910"/>
                <a:gd name="connsiteY10" fmla="*/ 1118055 h 8580557"/>
                <a:gd name="connsiteX11" fmla="*/ 971910 w 971910"/>
                <a:gd name="connsiteY11" fmla="*/ 0 h 8580557"/>
                <a:gd name="connsiteX12" fmla="*/ 971909 w 971910"/>
                <a:gd name="connsiteY12" fmla="*/ 5542558 h 8580557"/>
                <a:gd name="connsiteX13" fmla="*/ 964453 w 971910"/>
                <a:gd name="connsiteY13" fmla="*/ 5505622 h 8580557"/>
                <a:gd name="connsiteX14" fmla="*/ 802087 w 971910"/>
                <a:gd name="connsiteY14" fmla="*/ 5397999 h 8580557"/>
                <a:gd name="connsiteX15" fmla="*/ 625874 w 971910"/>
                <a:gd name="connsiteY15" fmla="*/ 5574212 h 8580557"/>
                <a:gd name="connsiteX16" fmla="*/ 625874 w 971910"/>
                <a:gd name="connsiteY16" fmla="*/ 6668786 h 8580557"/>
                <a:gd name="connsiteX17" fmla="*/ 614776 w 971910"/>
                <a:gd name="connsiteY17" fmla="*/ 6695580 h 8580557"/>
                <a:gd name="connsiteX18" fmla="*/ 576592 w 971910"/>
                <a:gd name="connsiteY18" fmla="*/ 6711396 h 8580557"/>
                <a:gd name="connsiteX19" fmla="*/ 522592 w 971910"/>
                <a:gd name="connsiteY19" fmla="*/ 6657396 h 8580557"/>
                <a:gd name="connsiteX20" fmla="*/ 522592 w 971910"/>
                <a:gd name="connsiteY20" fmla="*/ 6601274 h 8580557"/>
                <a:gd name="connsiteX21" fmla="*/ 522265 w 971910"/>
                <a:gd name="connsiteY21" fmla="*/ 6601274 h 8580557"/>
                <a:gd name="connsiteX22" fmla="*/ 522265 w 971910"/>
                <a:gd name="connsiteY22" fmla="*/ 6059203 h 8580557"/>
                <a:gd name="connsiteX23" fmla="*/ 432265 w 971910"/>
                <a:gd name="connsiteY23" fmla="*/ 5969203 h 8580557"/>
                <a:gd name="connsiteX24" fmla="*/ 342265 w 971910"/>
                <a:gd name="connsiteY24" fmla="*/ 6059203 h 8580557"/>
                <a:gd name="connsiteX25" fmla="*/ 342265 w 971910"/>
                <a:gd name="connsiteY25" fmla="*/ 8035783 h 8580557"/>
                <a:gd name="connsiteX26" fmla="*/ 327599 w 971910"/>
                <a:gd name="connsiteY26" fmla="*/ 8071189 h 8580557"/>
                <a:gd name="connsiteX27" fmla="*/ 289415 w 971910"/>
                <a:gd name="connsiteY27" fmla="*/ 8087005 h 8580557"/>
                <a:gd name="connsiteX28" fmla="*/ 235415 w 971910"/>
                <a:gd name="connsiteY28" fmla="*/ 8033005 h 8580557"/>
                <a:gd name="connsiteX29" fmla="*/ 235415 w 971910"/>
                <a:gd name="connsiteY29" fmla="*/ 6601275 h 8580557"/>
                <a:gd name="connsiteX30" fmla="*/ 233866 w 971910"/>
                <a:gd name="connsiteY30" fmla="*/ 6601274 h 8580557"/>
                <a:gd name="connsiteX31" fmla="*/ 233867 w 971910"/>
                <a:gd name="connsiteY31" fmla="*/ 4940285 h 8580557"/>
                <a:gd name="connsiteX32" fmla="*/ 143867 w 971910"/>
                <a:gd name="connsiteY32" fmla="*/ 4850284 h 8580557"/>
                <a:gd name="connsiteX33" fmla="*/ 53867 w 971910"/>
                <a:gd name="connsiteY33" fmla="*/ 4940285 h 8580557"/>
                <a:gd name="connsiteX34" fmla="*/ 53867 w 971910"/>
                <a:gd name="connsiteY34" fmla="*/ 6623210 h 8580557"/>
                <a:gd name="connsiteX35" fmla="*/ 47257 w 971910"/>
                <a:gd name="connsiteY35" fmla="*/ 6639167 h 8580557"/>
                <a:gd name="connsiteX36" fmla="*/ 28165 w 971910"/>
                <a:gd name="connsiteY36" fmla="*/ 6647075 h 8580557"/>
                <a:gd name="connsiteX37" fmla="*/ 1165 w 971910"/>
                <a:gd name="connsiteY37" fmla="*/ 6620075 h 8580557"/>
                <a:gd name="connsiteX38" fmla="*/ 1165 w 971910"/>
                <a:gd name="connsiteY38" fmla="*/ 6601274 h 8580557"/>
                <a:gd name="connsiteX39" fmla="*/ 0 w 971910"/>
                <a:gd name="connsiteY39" fmla="*/ 6601274 h 858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71910" h="8580557">
                  <a:moveTo>
                    <a:pt x="9825" y="7364465"/>
                  </a:moveTo>
                  <a:cubicBezTo>
                    <a:pt x="14711" y="7359579"/>
                    <a:pt x="21461" y="7356557"/>
                    <a:pt x="28917" y="7356557"/>
                  </a:cubicBezTo>
                  <a:cubicBezTo>
                    <a:pt x="36373" y="7356557"/>
                    <a:pt x="43123" y="7359579"/>
                    <a:pt x="48009" y="7364465"/>
                  </a:cubicBezTo>
                  <a:lnTo>
                    <a:pt x="53867" y="7378607"/>
                  </a:lnTo>
                  <a:lnTo>
                    <a:pt x="53867" y="8558508"/>
                  </a:lnTo>
                  <a:lnTo>
                    <a:pt x="48009" y="8572649"/>
                  </a:lnTo>
                  <a:cubicBezTo>
                    <a:pt x="43123" y="8577535"/>
                    <a:pt x="36373" y="8580557"/>
                    <a:pt x="28917" y="8580557"/>
                  </a:cubicBezTo>
                  <a:cubicBezTo>
                    <a:pt x="14005" y="8580557"/>
                    <a:pt x="1917" y="8568469"/>
                    <a:pt x="1917" y="8553557"/>
                  </a:cubicBezTo>
                  <a:lnTo>
                    <a:pt x="1917" y="7383558"/>
                  </a:lnTo>
                  <a:cubicBezTo>
                    <a:pt x="1917" y="7376101"/>
                    <a:pt x="4939" y="7369351"/>
                    <a:pt x="9825" y="7364465"/>
                  </a:cubicBezTo>
                  <a:close/>
                  <a:moveTo>
                    <a:pt x="0" y="1118055"/>
                  </a:moveTo>
                  <a:lnTo>
                    <a:pt x="971910" y="0"/>
                  </a:lnTo>
                  <a:lnTo>
                    <a:pt x="971909" y="5542558"/>
                  </a:lnTo>
                  <a:lnTo>
                    <a:pt x="964453" y="5505622"/>
                  </a:lnTo>
                  <a:cubicBezTo>
                    <a:pt x="937702" y="5442376"/>
                    <a:pt x="875077" y="5397999"/>
                    <a:pt x="802087" y="5397999"/>
                  </a:cubicBezTo>
                  <a:cubicBezTo>
                    <a:pt x="704767" y="5397999"/>
                    <a:pt x="625874" y="5476892"/>
                    <a:pt x="625874" y="5574212"/>
                  </a:cubicBezTo>
                  <a:lnTo>
                    <a:pt x="625874" y="6668786"/>
                  </a:lnTo>
                  <a:lnTo>
                    <a:pt x="614776" y="6695580"/>
                  </a:lnTo>
                  <a:cubicBezTo>
                    <a:pt x="605004" y="6705352"/>
                    <a:pt x="591504" y="6711396"/>
                    <a:pt x="576592" y="6711396"/>
                  </a:cubicBezTo>
                  <a:cubicBezTo>
                    <a:pt x="546769" y="6711396"/>
                    <a:pt x="522592" y="6687219"/>
                    <a:pt x="522592" y="6657396"/>
                  </a:cubicBezTo>
                  <a:lnTo>
                    <a:pt x="522592" y="6601274"/>
                  </a:lnTo>
                  <a:lnTo>
                    <a:pt x="522265" y="6601274"/>
                  </a:lnTo>
                  <a:lnTo>
                    <a:pt x="522265" y="6059203"/>
                  </a:lnTo>
                  <a:cubicBezTo>
                    <a:pt x="522265" y="6009497"/>
                    <a:pt x="481971" y="5969203"/>
                    <a:pt x="432265" y="5969203"/>
                  </a:cubicBezTo>
                  <a:cubicBezTo>
                    <a:pt x="382559" y="5969203"/>
                    <a:pt x="342265" y="6009497"/>
                    <a:pt x="342265" y="6059203"/>
                  </a:cubicBezTo>
                  <a:lnTo>
                    <a:pt x="342265" y="8035783"/>
                  </a:lnTo>
                  <a:lnTo>
                    <a:pt x="327599" y="8071189"/>
                  </a:lnTo>
                  <a:cubicBezTo>
                    <a:pt x="317827" y="8080961"/>
                    <a:pt x="304327" y="8087005"/>
                    <a:pt x="289415" y="8087005"/>
                  </a:cubicBezTo>
                  <a:cubicBezTo>
                    <a:pt x="259592" y="8087005"/>
                    <a:pt x="235415" y="8062828"/>
                    <a:pt x="235415" y="8033005"/>
                  </a:cubicBezTo>
                  <a:lnTo>
                    <a:pt x="235415" y="6601275"/>
                  </a:lnTo>
                  <a:lnTo>
                    <a:pt x="233866" y="6601274"/>
                  </a:lnTo>
                  <a:lnTo>
                    <a:pt x="233867" y="4940285"/>
                  </a:lnTo>
                  <a:cubicBezTo>
                    <a:pt x="233867" y="4890578"/>
                    <a:pt x="193573" y="4850285"/>
                    <a:pt x="143867" y="4850284"/>
                  </a:cubicBezTo>
                  <a:cubicBezTo>
                    <a:pt x="94161" y="4850284"/>
                    <a:pt x="53867" y="4890578"/>
                    <a:pt x="53867" y="4940285"/>
                  </a:cubicBezTo>
                  <a:lnTo>
                    <a:pt x="53867" y="6623210"/>
                  </a:lnTo>
                  <a:lnTo>
                    <a:pt x="47257" y="6639167"/>
                  </a:lnTo>
                  <a:cubicBezTo>
                    <a:pt x="42371" y="6644053"/>
                    <a:pt x="35621" y="6647075"/>
                    <a:pt x="28165" y="6647075"/>
                  </a:cubicBezTo>
                  <a:cubicBezTo>
                    <a:pt x="13253" y="6647075"/>
                    <a:pt x="1165" y="6634987"/>
                    <a:pt x="1165" y="6620075"/>
                  </a:cubicBezTo>
                  <a:lnTo>
                    <a:pt x="1165" y="6601274"/>
                  </a:lnTo>
                  <a:lnTo>
                    <a:pt x="0" y="6601274"/>
                  </a:ln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rot="2940000">
              <a:off x="4059457" y="-1104631"/>
              <a:ext cx="820809" cy="4622290"/>
            </a:xfrm>
            <a:custGeom>
              <a:avLst/>
              <a:gdLst>
                <a:gd name="connsiteX0" fmla="*/ 8298 w 820808"/>
                <a:gd name="connsiteY0" fmla="*/ 3595264 h 4622291"/>
                <a:gd name="connsiteX1" fmla="*/ 24421 w 820808"/>
                <a:gd name="connsiteY1" fmla="*/ 3588585 h 4622291"/>
                <a:gd name="connsiteX2" fmla="*/ 40545 w 820808"/>
                <a:gd name="connsiteY2" fmla="*/ 3595264 h 4622291"/>
                <a:gd name="connsiteX3" fmla="*/ 45493 w 820808"/>
                <a:gd name="connsiteY3" fmla="*/ 3607207 h 4622291"/>
                <a:gd name="connsiteX4" fmla="*/ 45493 w 820808"/>
                <a:gd name="connsiteY4" fmla="*/ 4603670 h 4622291"/>
                <a:gd name="connsiteX5" fmla="*/ 40545 w 820808"/>
                <a:gd name="connsiteY5" fmla="*/ 4615612 h 4622291"/>
                <a:gd name="connsiteX6" fmla="*/ 24421 w 820808"/>
                <a:gd name="connsiteY6" fmla="*/ 4622291 h 4622291"/>
                <a:gd name="connsiteX7" fmla="*/ 1619 w 820808"/>
                <a:gd name="connsiteY7" fmla="*/ 4599489 h 4622291"/>
                <a:gd name="connsiteX8" fmla="*/ 1619 w 820808"/>
                <a:gd name="connsiteY8" fmla="*/ 3611388 h 4622291"/>
                <a:gd name="connsiteX9" fmla="*/ 8298 w 820808"/>
                <a:gd name="connsiteY9" fmla="*/ 3595264 h 4622291"/>
                <a:gd name="connsiteX10" fmla="*/ 0 w 820808"/>
                <a:gd name="connsiteY10" fmla="*/ 944231 h 4622291"/>
                <a:gd name="connsiteX11" fmla="*/ 820808 w 820808"/>
                <a:gd name="connsiteY11" fmla="*/ 0 h 4622291"/>
                <a:gd name="connsiteX12" fmla="*/ 820808 w 820808"/>
                <a:gd name="connsiteY12" fmla="*/ 2056607 h 4622291"/>
                <a:gd name="connsiteX13" fmla="*/ 814510 w 820808"/>
                <a:gd name="connsiteY13" fmla="*/ 2025414 h 4622291"/>
                <a:gd name="connsiteX14" fmla="*/ 677387 w 820808"/>
                <a:gd name="connsiteY14" fmla="*/ 1934523 h 4622291"/>
                <a:gd name="connsiteX15" fmla="*/ 528570 w 820808"/>
                <a:gd name="connsiteY15" fmla="*/ 2083340 h 4622291"/>
                <a:gd name="connsiteX16" fmla="*/ 528570 w 820808"/>
                <a:gd name="connsiteY16" fmla="*/ 3007742 h 4622291"/>
                <a:gd name="connsiteX17" fmla="*/ 519197 w 820808"/>
                <a:gd name="connsiteY17" fmla="*/ 3030370 h 4622291"/>
                <a:gd name="connsiteX18" fmla="*/ 486950 w 820808"/>
                <a:gd name="connsiteY18" fmla="*/ 3043727 h 4622291"/>
                <a:gd name="connsiteX19" fmla="*/ 441345 w 820808"/>
                <a:gd name="connsiteY19" fmla="*/ 2998122 h 4622291"/>
                <a:gd name="connsiteX20" fmla="*/ 441345 w 820808"/>
                <a:gd name="connsiteY20" fmla="*/ 2950726 h 4622291"/>
                <a:gd name="connsiteX21" fmla="*/ 441069 w 820808"/>
                <a:gd name="connsiteY21" fmla="*/ 2950726 h 4622291"/>
                <a:gd name="connsiteX22" fmla="*/ 441069 w 820808"/>
                <a:gd name="connsiteY22" fmla="*/ 2492930 h 4622291"/>
                <a:gd name="connsiteX23" fmla="*/ 365061 w 820808"/>
                <a:gd name="connsiteY23" fmla="*/ 2416922 h 4622291"/>
                <a:gd name="connsiteX24" fmla="*/ 289054 w 820808"/>
                <a:gd name="connsiteY24" fmla="*/ 2492930 h 4622291"/>
                <a:gd name="connsiteX25" fmla="*/ 289054 w 820808"/>
                <a:gd name="connsiteY25" fmla="*/ 4162212 h 4622291"/>
                <a:gd name="connsiteX26" fmla="*/ 276668 w 820808"/>
                <a:gd name="connsiteY26" fmla="*/ 4192114 h 4622291"/>
                <a:gd name="connsiteX27" fmla="*/ 244420 w 820808"/>
                <a:gd name="connsiteY27" fmla="*/ 4205471 h 4622291"/>
                <a:gd name="connsiteX28" fmla="*/ 198815 w 820808"/>
                <a:gd name="connsiteY28" fmla="*/ 4159866 h 4622291"/>
                <a:gd name="connsiteX29" fmla="*/ 198815 w 820808"/>
                <a:gd name="connsiteY29" fmla="*/ 2950726 h 4622291"/>
                <a:gd name="connsiteX30" fmla="*/ 197507 w 820808"/>
                <a:gd name="connsiteY30" fmla="*/ 2950726 h 4622291"/>
                <a:gd name="connsiteX31" fmla="*/ 197508 w 820808"/>
                <a:gd name="connsiteY31" fmla="*/ 1547969 h 4622291"/>
                <a:gd name="connsiteX32" fmla="*/ 121500 w 820808"/>
                <a:gd name="connsiteY32" fmla="*/ 1471960 h 4622291"/>
                <a:gd name="connsiteX33" fmla="*/ 45492 w 820808"/>
                <a:gd name="connsiteY33" fmla="*/ 1547969 h 4622291"/>
                <a:gd name="connsiteX34" fmla="*/ 45492 w 820808"/>
                <a:gd name="connsiteY34" fmla="*/ 2969251 h 4622291"/>
                <a:gd name="connsiteX35" fmla="*/ 39910 w 820808"/>
                <a:gd name="connsiteY35" fmla="*/ 2982727 h 4622291"/>
                <a:gd name="connsiteX36" fmla="*/ 23786 w 820808"/>
                <a:gd name="connsiteY36" fmla="*/ 2989406 h 4622291"/>
                <a:gd name="connsiteX37" fmla="*/ 984 w 820808"/>
                <a:gd name="connsiteY37" fmla="*/ 2966603 h 4622291"/>
                <a:gd name="connsiteX38" fmla="*/ 984 w 820808"/>
                <a:gd name="connsiteY38" fmla="*/ 2950726 h 4622291"/>
                <a:gd name="connsiteX39" fmla="*/ 0 w 820808"/>
                <a:gd name="connsiteY39" fmla="*/ 2950726 h 462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20808" h="4622291">
                  <a:moveTo>
                    <a:pt x="8298" y="3595264"/>
                  </a:moveTo>
                  <a:cubicBezTo>
                    <a:pt x="12424" y="3591138"/>
                    <a:pt x="18124" y="3588585"/>
                    <a:pt x="24421" y="3588585"/>
                  </a:cubicBezTo>
                  <a:cubicBezTo>
                    <a:pt x="30718" y="3588585"/>
                    <a:pt x="36419" y="3591138"/>
                    <a:pt x="40545" y="3595264"/>
                  </a:cubicBezTo>
                  <a:lnTo>
                    <a:pt x="45493" y="3607207"/>
                  </a:lnTo>
                  <a:lnTo>
                    <a:pt x="45493" y="4603670"/>
                  </a:lnTo>
                  <a:lnTo>
                    <a:pt x="40545" y="4615612"/>
                  </a:lnTo>
                  <a:cubicBezTo>
                    <a:pt x="36419" y="4619739"/>
                    <a:pt x="30718" y="4622291"/>
                    <a:pt x="24421" y="4622291"/>
                  </a:cubicBezTo>
                  <a:cubicBezTo>
                    <a:pt x="11828" y="4622291"/>
                    <a:pt x="1619" y="4612083"/>
                    <a:pt x="1619" y="4599489"/>
                  </a:cubicBezTo>
                  <a:lnTo>
                    <a:pt x="1619" y="3611388"/>
                  </a:lnTo>
                  <a:cubicBezTo>
                    <a:pt x="1619" y="3605091"/>
                    <a:pt x="4171" y="3599390"/>
                    <a:pt x="8298" y="3595264"/>
                  </a:cubicBezTo>
                  <a:close/>
                  <a:moveTo>
                    <a:pt x="0" y="944231"/>
                  </a:moveTo>
                  <a:lnTo>
                    <a:pt x="820808" y="0"/>
                  </a:lnTo>
                  <a:lnTo>
                    <a:pt x="820808" y="2056607"/>
                  </a:lnTo>
                  <a:lnTo>
                    <a:pt x="814510" y="2025414"/>
                  </a:lnTo>
                  <a:cubicBezTo>
                    <a:pt x="791918" y="1972000"/>
                    <a:pt x="739030" y="1934523"/>
                    <a:pt x="677387" y="1934523"/>
                  </a:cubicBezTo>
                  <a:cubicBezTo>
                    <a:pt x="595198" y="1934523"/>
                    <a:pt x="528570" y="2001150"/>
                    <a:pt x="528570" y="2083340"/>
                  </a:cubicBezTo>
                  <a:lnTo>
                    <a:pt x="528570" y="3007742"/>
                  </a:lnTo>
                  <a:lnTo>
                    <a:pt x="519197" y="3030370"/>
                  </a:lnTo>
                  <a:cubicBezTo>
                    <a:pt x="510945" y="3038623"/>
                    <a:pt x="499544" y="3043726"/>
                    <a:pt x="486950" y="3043727"/>
                  </a:cubicBezTo>
                  <a:cubicBezTo>
                    <a:pt x="461763" y="3043727"/>
                    <a:pt x="441345" y="3023309"/>
                    <a:pt x="441345" y="2998122"/>
                  </a:cubicBezTo>
                  <a:lnTo>
                    <a:pt x="441345" y="2950726"/>
                  </a:lnTo>
                  <a:lnTo>
                    <a:pt x="441069" y="2950726"/>
                  </a:lnTo>
                  <a:lnTo>
                    <a:pt x="441069" y="2492930"/>
                  </a:lnTo>
                  <a:cubicBezTo>
                    <a:pt x="441069" y="2450952"/>
                    <a:pt x="407039" y="2416922"/>
                    <a:pt x="365061" y="2416922"/>
                  </a:cubicBezTo>
                  <a:cubicBezTo>
                    <a:pt x="323083" y="2416922"/>
                    <a:pt x="289053" y="2450952"/>
                    <a:pt x="289054" y="2492930"/>
                  </a:cubicBezTo>
                  <a:lnTo>
                    <a:pt x="289054" y="4162212"/>
                  </a:lnTo>
                  <a:lnTo>
                    <a:pt x="276668" y="4192114"/>
                  </a:lnTo>
                  <a:cubicBezTo>
                    <a:pt x="268415" y="4200367"/>
                    <a:pt x="257014" y="4205471"/>
                    <a:pt x="244420" y="4205471"/>
                  </a:cubicBezTo>
                  <a:cubicBezTo>
                    <a:pt x="219233" y="4205471"/>
                    <a:pt x="198815" y="4185053"/>
                    <a:pt x="198815" y="4159866"/>
                  </a:cubicBezTo>
                  <a:lnTo>
                    <a:pt x="198815" y="2950726"/>
                  </a:lnTo>
                  <a:lnTo>
                    <a:pt x="197507" y="2950726"/>
                  </a:lnTo>
                  <a:lnTo>
                    <a:pt x="197508" y="1547969"/>
                  </a:lnTo>
                  <a:cubicBezTo>
                    <a:pt x="197508" y="1505990"/>
                    <a:pt x="163478" y="1471961"/>
                    <a:pt x="121500" y="1471960"/>
                  </a:cubicBezTo>
                  <a:cubicBezTo>
                    <a:pt x="79522" y="1471960"/>
                    <a:pt x="45492" y="1505990"/>
                    <a:pt x="45492" y="1547969"/>
                  </a:cubicBezTo>
                  <a:lnTo>
                    <a:pt x="45492" y="2969251"/>
                  </a:lnTo>
                  <a:lnTo>
                    <a:pt x="39910" y="2982727"/>
                  </a:lnTo>
                  <a:cubicBezTo>
                    <a:pt x="35784" y="2986854"/>
                    <a:pt x="30083" y="2989406"/>
                    <a:pt x="23786" y="2989406"/>
                  </a:cubicBezTo>
                  <a:cubicBezTo>
                    <a:pt x="11193" y="2989406"/>
                    <a:pt x="984" y="2979197"/>
                    <a:pt x="984" y="2966603"/>
                  </a:cubicBezTo>
                  <a:lnTo>
                    <a:pt x="984" y="2950726"/>
                  </a:lnTo>
                  <a:lnTo>
                    <a:pt x="0" y="2950726"/>
                  </a:lnTo>
                  <a:close/>
                </a:path>
              </a:pathLst>
            </a:custGeom>
            <a:solidFill>
              <a:srgbClr val="4E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 rot="2940000">
              <a:off x="3993067" y="-370159"/>
              <a:ext cx="531338" cy="986546"/>
            </a:xfrm>
            <a:custGeom>
              <a:avLst/>
              <a:gdLst>
                <a:gd name="connsiteX0" fmla="*/ 0 w 531337"/>
                <a:gd name="connsiteY0" fmla="*/ 611233 h 986546"/>
                <a:gd name="connsiteX1" fmla="*/ 531337 w 531337"/>
                <a:gd name="connsiteY1" fmla="*/ 0 h 986546"/>
                <a:gd name="connsiteX2" fmla="*/ 531337 w 531337"/>
                <a:gd name="connsiteY2" fmla="*/ 720877 h 986546"/>
                <a:gd name="connsiteX3" fmla="*/ 265668 w 531337"/>
                <a:gd name="connsiteY3" fmla="*/ 986546 h 986546"/>
                <a:gd name="connsiteX4" fmla="*/ 265669 w 531337"/>
                <a:gd name="connsiteY4" fmla="*/ 986545 h 986546"/>
                <a:gd name="connsiteX5" fmla="*/ 0 w 531337"/>
                <a:gd name="connsiteY5" fmla="*/ 720876 h 98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337" h="986546">
                  <a:moveTo>
                    <a:pt x="0" y="611233"/>
                  </a:moveTo>
                  <a:lnTo>
                    <a:pt x="531337" y="0"/>
                  </a:lnTo>
                  <a:lnTo>
                    <a:pt x="531337" y="720877"/>
                  </a:lnTo>
                  <a:cubicBezTo>
                    <a:pt x="531337" y="867602"/>
                    <a:pt x="412393" y="986546"/>
                    <a:pt x="265668" y="986546"/>
                  </a:cubicBezTo>
                  <a:lnTo>
                    <a:pt x="265669" y="986545"/>
                  </a:lnTo>
                  <a:cubicBezTo>
                    <a:pt x="118944" y="986545"/>
                    <a:pt x="0" y="867601"/>
                    <a:pt x="0" y="720876"/>
                  </a:cubicBez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596578" y="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>
                    <a:lumMod val="95000"/>
                  </a:prstClr>
                </a:solidFill>
              </a:rPr>
              <a:t>2. </a:t>
            </a:r>
            <a:r>
              <a:rPr lang="ko-KR" altLang="en-US" sz="3200" b="1" i="1" kern="0" smtClean="0">
                <a:solidFill>
                  <a:prstClr val="white">
                    <a:lumMod val="95000"/>
                  </a:prstClr>
                </a:solidFill>
              </a:rPr>
              <a:t>프로젝트에 사용된 기술</a:t>
            </a:r>
            <a:endParaRPr lang="en-US" altLang="ko-KR" sz="3200" b="1" i="1" kern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38400" y="1143000"/>
            <a:ext cx="7101840" cy="5318760"/>
          </a:xfrm>
          <a:prstGeom prst="roundRect">
            <a:avLst>
              <a:gd name="adj" fmla="val 3187"/>
            </a:avLst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11240" y="1935480"/>
            <a:ext cx="3154680" cy="4297680"/>
          </a:xfrm>
          <a:prstGeom prst="roundRect">
            <a:avLst>
              <a:gd name="adj" fmla="val 3187"/>
            </a:avLst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596640" y="13716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solidFill>
                  <a:schemeClr val="accent1">
                    <a:lumMod val="50000"/>
                  </a:schemeClr>
                </a:solidFill>
              </a:rPr>
              <a:t>개발 언어</a:t>
            </a:r>
            <a:endParaRPr lang="ko-KR" altLang="en-US" sz="24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34200" y="1371600"/>
            <a:ext cx="149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solidFill>
                  <a:schemeClr val="accent1">
                    <a:lumMod val="50000"/>
                  </a:schemeClr>
                </a:solidFill>
              </a:rPr>
              <a:t>개발</a:t>
            </a:r>
            <a:r>
              <a:rPr lang="en-US" altLang="ko-KR" sz="2400" b="1" smtClean="0">
                <a:solidFill>
                  <a:schemeClr val="accent1">
                    <a:lumMod val="50000"/>
                  </a:schemeClr>
                </a:solidFill>
              </a:rPr>
              <a:t> tool</a:t>
            </a:r>
            <a:endParaRPr lang="ko-KR" altLang="en-US" sz="24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278880" y="5242560"/>
            <a:ext cx="2819400" cy="640080"/>
          </a:xfrm>
          <a:prstGeom prst="roundRect">
            <a:avLst>
              <a:gd name="adj" fmla="val 3187"/>
            </a:avLst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accent1">
                    <a:lumMod val="50000"/>
                  </a:schemeClr>
                </a:solidFill>
              </a:rPr>
              <a:t>MySQL</a:t>
            </a:r>
            <a:endParaRPr lang="ko-KR" altLang="en-US" sz="28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278880" y="4084320"/>
            <a:ext cx="2819400" cy="670560"/>
          </a:xfrm>
          <a:prstGeom prst="roundRect">
            <a:avLst>
              <a:gd name="adj" fmla="val 3187"/>
            </a:avLst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accent1">
                    <a:lumMod val="50000"/>
                  </a:schemeClr>
                </a:solidFill>
              </a:rPr>
              <a:t>Node.js</a:t>
            </a:r>
            <a:endParaRPr lang="ko-KR" altLang="en-US" sz="280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78880" y="2926080"/>
            <a:ext cx="2819400" cy="685800"/>
          </a:xfrm>
          <a:prstGeom prst="roundRect">
            <a:avLst>
              <a:gd name="adj" fmla="val 3187"/>
            </a:avLst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accent1">
                    <a:lumMod val="50000"/>
                  </a:schemeClr>
                </a:solidFill>
              </a:rPr>
              <a:t>android studio</a:t>
            </a:r>
            <a:endParaRPr lang="ko-KR" altLang="en-US" sz="240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94120" y="251460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solidFill>
                  <a:schemeClr val="accent1">
                    <a:lumMod val="50000"/>
                  </a:schemeClr>
                </a:solidFill>
              </a:rPr>
              <a:t>어플리케이션</a:t>
            </a:r>
            <a:endParaRPr lang="ko-KR" altLang="en-US" sz="2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94120" y="3703320"/>
            <a:ext cx="960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ko-KR" altLang="en-US" sz="2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94120" y="4846320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chemeClr val="accent1">
                    <a:lumMod val="50000"/>
                  </a:schemeClr>
                </a:solidFill>
              </a:rPr>
              <a:t>DB</a:t>
            </a:r>
            <a:endParaRPr lang="ko-KR" altLang="en-US" sz="2000" b="1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889986" cy="62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모서리가 둥근 직사각형 48"/>
          <p:cNvSpPr/>
          <p:nvPr/>
        </p:nvSpPr>
        <p:spPr>
          <a:xfrm>
            <a:off x="2712720" y="1935480"/>
            <a:ext cx="3154680" cy="4297680"/>
          </a:xfrm>
          <a:prstGeom prst="roundRect">
            <a:avLst>
              <a:gd name="adj" fmla="val 3187"/>
            </a:avLst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880360" y="5242560"/>
            <a:ext cx="2819400" cy="640080"/>
          </a:xfrm>
          <a:prstGeom prst="roundRect">
            <a:avLst>
              <a:gd name="adj" fmla="val 3187"/>
            </a:avLst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accent1">
                    <a:lumMod val="50000"/>
                  </a:schemeClr>
                </a:solidFill>
              </a:rPr>
              <a:t>MySQL</a:t>
            </a:r>
            <a:endParaRPr lang="ko-KR" altLang="en-US" sz="28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880360" y="4084320"/>
            <a:ext cx="2819400" cy="670560"/>
          </a:xfrm>
          <a:prstGeom prst="roundRect">
            <a:avLst>
              <a:gd name="adj" fmla="val 3187"/>
            </a:avLst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accent1">
                    <a:lumMod val="50000"/>
                  </a:schemeClr>
                </a:solidFill>
              </a:rPr>
              <a:t>Node.js</a:t>
            </a:r>
            <a:endParaRPr lang="ko-KR" altLang="en-US" sz="280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880360" y="2926080"/>
            <a:ext cx="2819400" cy="685800"/>
          </a:xfrm>
          <a:prstGeom prst="roundRect">
            <a:avLst>
              <a:gd name="adj" fmla="val 3187"/>
            </a:avLst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accent1">
                    <a:lumMod val="50000"/>
                  </a:schemeClr>
                </a:solidFill>
              </a:rPr>
              <a:t>JAVA</a:t>
            </a:r>
            <a:endParaRPr lang="ko-KR" altLang="en-US" sz="240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5600" y="251460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solidFill>
                  <a:schemeClr val="accent1">
                    <a:lumMod val="50000"/>
                  </a:schemeClr>
                </a:solidFill>
              </a:rPr>
              <a:t>어플리케이션</a:t>
            </a:r>
            <a:endParaRPr lang="ko-KR" altLang="en-US" sz="2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95600" y="3703320"/>
            <a:ext cx="960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ko-KR" altLang="en-US" sz="2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95600" y="4846320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chemeClr val="accent1">
                    <a:lumMod val="50000"/>
                  </a:schemeClr>
                </a:solidFill>
              </a:rPr>
              <a:t>DB</a:t>
            </a:r>
            <a:endParaRPr lang="ko-KR" altLang="en-US" sz="2000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99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0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V="1">
            <a:off x="-1" y="-1"/>
            <a:ext cx="2455595" cy="211455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411" y="-48530"/>
            <a:ext cx="2634725" cy="944642"/>
            <a:chOff x="112795" y="-142555"/>
            <a:chExt cx="8580553" cy="3076430"/>
          </a:xfrm>
        </p:grpSpPr>
        <p:sp>
          <p:nvSpPr>
            <p:cNvPr id="14" name="자유형 13"/>
            <p:cNvSpPr/>
            <p:nvPr/>
          </p:nvSpPr>
          <p:spPr>
            <a:xfrm rot="2940000">
              <a:off x="3917117" y="-1842357"/>
              <a:ext cx="971910" cy="8580553"/>
            </a:xfrm>
            <a:custGeom>
              <a:avLst/>
              <a:gdLst>
                <a:gd name="connsiteX0" fmla="*/ 9825 w 971910"/>
                <a:gd name="connsiteY0" fmla="*/ 7364465 h 8580557"/>
                <a:gd name="connsiteX1" fmla="*/ 28917 w 971910"/>
                <a:gd name="connsiteY1" fmla="*/ 7356557 h 8580557"/>
                <a:gd name="connsiteX2" fmla="*/ 48009 w 971910"/>
                <a:gd name="connsiteY2" fmla="*/ 7364465 h 8580557"/>
                <a:gd name="connsiteX3" fmla="*/ 53867 w 971910"/>
                <a:gd name="connsiteY3" fmla="*/ 7378607 h 8580557"/>
                <a:gd name="connsiteX4" fmla="*/ 53867 w 971910"/>
                <a:gd name="connsiteY4" fmla="*/ 8558508 h 8580557"/>
                <a:gd name="connsiteX5" fmla="*/ 48009 w 971910"/>
                <a:gd name="connsiteY5" fmla="*/ 8572649 h 8580557"/>
                <a:gd name="connsiteX6" fmla="*/ 28917 w 971910"/>
                <a:gd name="connsiteY6" fmla="*/ 8580557 h 8580557"/>
                <a:gd name="connsiteX7" fmla="*/ 1917 w 971910"/>
                <a:gd name="connsiteY7" fmla="*/ 8553557 h 8580557"/>
                <a:gd name="connsiteX8" fmla="*/ 1917 w 971910"/>
                <a:gd name="connsiteY8" fmla="*/ 7383558 h 8580557"/>
                <a:gd name="connsiteX9" fmla="*/ 9825 w 971910"/>
                <a:gd name="connsiteY9" fmla="*/ 7364465 h 8580557"/>
                <a:gd name="connsiteX10" fmla="*/ 0 w 971910"/>
                <a:gd name="connsiteY10" fmla="*/ 1118055 h 8580557"/>
                <a:gd name="connsiteX11" fmla="*/ 971910 w 971910"/>
                <a:gd name="connsiteY11" fmla="*/ 0 h 8580557"/>
                <a:gd name="connsiteX12" fmla="*/ 971909 w 971910"/>
                <a:gd name="connsiteY12" fmla="*/ 5542558 h 8580557"/>
                <a:gd name="connsiteX13" fmla="*/ 964453 w 971910"/>
                <a:gd name="connsiteY13" fmla="*/ 5505622 h 8580557"/>
                <a:gd name="connsiteX14" fmla="*/ 802087 w 971910"/>
                <a:gd name="connsiteY14" fmla="*/ 5397999 h 8580557"/>
                <a:gd name="connsiteX15" fmla="*/ 625874 w 971910"/>
                <a:gd name="connsiteY15" fmla="*/ 5574212 h 8580557"/>
                <a:gd name="connsiteX16" fmla="*/ 625874 w 971910"/>
                <a:gd name="connsiteY16" fmla="*/ 6668786 h 8580557"/>
                <a:gd name="connsiteX17" fmla="*/ 614776 w 971910"/>
                <a:gd name="connsiteY17" fmla="*/ 6695580 h 8580557"/>
                <a:gd name="connsiteX18" fmla="*/ 576592 w 971910"/>
                <a:gd name="connsiteY18" fmla="*/ 6711396 h 8580557"/>
                <a:gd name="connsiteX19" fmla="*/ 522592 w 971910"/>
                <a:gd name="connsiteY19" fmla="*/ 6657396 h 8580557"/>
                <a:gd name="connsiteX20" fmla="*/ 522592 w 971910"/>
                <a:gd name="connsiteY20" fmla="*/ 6601274 h 8580557"/>
                <a:gd name="connsiteX21" fmla="*/ 522265 w 971910"/>
                <a:gd name="connsiteY21" fmla="*/ 6601274 h 8580557"/>
                <a:gd name="connsiteX22" fmla="*/ 522265 w 971910"/>
                <a:gd name="connsiteY22" fmla="*/ 6059203 h 8580557"/>
                <a:gd name="connsiteX23" fmla="*/ 432265 w 971910"/>
                <a:gd name="connsiteY23" fmla="*/ 5969203 h 8580557"/>
                <a:gd name="connsiteX24" fmla="*/ 342265 w 971910"/>
                <a:gd name="connsiteY24" fmla="*/ 6059203 h 8580557"/>
                <a:gd name="connsiteX25" fmla="*/ 342265 w 971910"/>
                <a:gd name="connsiteY25" fmla="*/ 8035783 h 8580557"/>
                <a:gd name="connsiteX26" fmla="*/ 327599 w 971910"/>
                <a:gd name="connsiteY26" fmla="*/ 8071189 h 8580557"/>
                <a:gd name="connsiteX27" fmla="*/ 289415 w 971910"/>
                <a:gd name="connsiteY27" fmla="*/ 8087005 h 8580557"/>
                <a:gd name="connsiteX28" fmla="*/ 235415 w 971910"/>
                <a:gd name="connsiteY28" fmla="*/ 8033005 h 8580557"/>
                <a:gd name="connsiteX29" fmla="*/ 235415 w 971910"/>
                <a:gd name="connsiteY29" fmla="*/ 6601275 h 8580557"/>
                <a:gd name="connsiteX30" fmla="*/ 233866 w 971910"/>
                <a:gd name="connsiteY30" fmla="*/ 6601274 h 8580557"/>
                <a:gd name="connsiteX31" fmla="*/ 233867 w 971910"/>
                <a:gd name="connsiteY31" fmla="*/ 4940285 h 8580557"/>
                <a:gd name="connsiteX32" fmla="*/ 143867 w 971910"/>
                <a:gd name="connsiteY32" fmla="*/ 4850284 h 8580557"/>
                <a:gd name="connsiteX33" fmla="*/ 53867 w 971910"/>
                <a:gd name="connsiteY33" fmla="*/ 4940285 h 8580557"/>
                <a:gd name="connsiteX34" fmla="*/ 53867 w 971910"/>
                <a:gd name="connsiteY34" fmla="*/ 6623210 h 8580557"/>
                <a:gd name="connsiteX35" fmla="*/ 47257 w 971910"/>
                <a:gd name="connsiteY35" fmla="*/ 6639167 h 8580557"/>
                <a:gd name="connsiteX36" fmla="*/ 28165 w 971910"/>
                <a:gd name="connsiteY36" fmla="*/ 6647075 h 8580557"/>
                <a:gd name="connsiteX37" fmla="*/ 1165 w 971910"/>
                <a:gd name="connsiteY37" fmla="*/ 6620075 h 8580557"/>
                <a:gd name="connsiteX38" fmla="*/ 1165 w 971910"/>
                <a:gd name="connsiteY38" fmla="*/ 6601274 h 8580557"/>
                <a:gd name="connsiteX39" fmla="*/ 0 w 971910"/>
                <a:gd name="connsiteY39" fmla="*/ 6601274 h 858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71910" h="8580557">
                  <a:moveTo>
                    <a:pt x="9825" y="7364465"/>
                  </a:moveTo>
                  <a:cubicBezTo>
                    <a:pt x="14711" y="7359579"/>
                    <a:pt x="21461" y="7356557"/>
                    <a:pt x="28917" y="7356557"/>
                  </a:cubicBezTo>
                  <a:cubicBezTo>
                    <a:pt x="36373" y="7356557"/>
                    <a:pt x="43123" y="7359579"/>
                    <a:pt x="48009" y="7364465"/>
                  </a:cubicBezTo>
                  <a:lnTo>
                    <a:pt x="53867" y="7378607"/>
                  </a:lnTo>
                  <a:lnTo>
                    <a:pt x="53867" y="8558508"/>
                  </a:lnTo>
                  <a:lnTo>
                    <a:pt x="48009" y="8572649"/>
                  </a:lnTo>
                  <a:cubicBezTo>
                    <a:pt x="43123" y="8577535"/>
                    <a:pt x="36373" y="8580557"/>
                    <a:pt x="28917" y="8580557"/>
                  </a:cubicBezTo>
                  <a:cubicBezTo>
                    <a:pt x="14005" y="8580557"/>
                    <a:pt x="1917" y="8568469"/>
                    <a:pt x="1917" y="8553557"/>
                  </a:cubicBezTo>
                  <a:lnTo>
                    <a:pt x="1917" y="7383558"/>
                  </a:lnTo>
                  <a:cubicBezTo>
                    <a:pt x="1917" y="7376101"/>
                    <a:pt x="4939" y="7369351"/>
                    <a:pt x="9825" y="7364465"/>
                  </a:cubicBezTo>
                  <a:close/>
                  <a:moveTo>
                    <a:pt x="0" y="1118055"/>
                  </a:moveTo>
                  <a:lnTo>
                    <a:pt x="971910" y="0"/>
                  </a:lnTo>
                  <a:lnTo>
                    <a:pt x="971909" y="5542558"/>
                  </a:lnTo>
                  <a:lnTo>
                    <a:pt x="964453" y="5505622"/>
                  </a:lnTo>
                  <a:cubicBezTo>
                    <a:pt x="937702" y="5442376"/>
                    <a:pt x="875077" y="5397999"/>
                    <a:pt x="802087" y="5397999"/>
                  </a:cubicBezTo>
                  <a:cubicBezTo>
                    <a:pt x="704767" y="5397999"/>
                    <a:pt x="625874" y="5476892"/>
                    <a:pt x="625874" y="5574212"/>
                  </a:cubicBezTo>
                  <a:lnTo>
                    <a:pt x="625874" y="6668786"/>
                  </a:lnTo>
                  <a:lnTo>
                    <a:pt x="614776" y="6695580"/>
                  </a:lnTo>
                  <a:cubicBezTo>
                    <a:pt x="605004" y="6705352"/>
                    <a:pt x="591504" y="6711396"/>
                    <a:pt x="576592" y="6711396"/>
                  </a:cubicBezTo>
                  <a:cubicBezTo>
                    <a:pt x="546769" y="6711396"/>
                    <a:pt x="522592" y="6687219"/>
                    <a:pt x="522592" y="6657396"/>
                  </a:cubicBezTo>
                  <a:lnTo>
                    <a:pt x="522592" y="6601274"/>
                  </a:lnTo>
                  <a:lnTo>
                    <a:pt x="522265" y="6601274"/>
                  </a:lnTo>
                  <a:lnTo>
                    <a:pt x="522265" y="6059203"/>
                  </a:lnTo>
                  <a:cubicBezTo>
                    <a:pt x="522265" y="6009497"/>
                    <a:pt x="481971" y="5969203"/>
                    <a:pt x="432265" y="5969203"/>
                  </a:cubicBezTo>
                  <a:cubicBezTo>
                    <a:pt x="382559" y="5969203"/>
                    <a:pt x="342265" y="6009497"/>
                    <a:pt x="342265" y="6059203"/>
                  </a:cubicBezTo>
                  <a:lnTo>
                    <a:pt x="342265" y="8035783"/>
                  </a:lnTo>
                  <a:lnTo>
                    <a:pt x="327599" y="8071189"/>
                  </a:lnTo>
                  <a:cubicBezTo>
                    <a:pt x="317827" y="8080961"/>
                    <a:pt x="304327" y="8087005"/>
                    <a:pt x="289415" y="8087005"/>
                  </a:cubicBezTo>
                  <a:cubicBezTo>
                    <a:pt x="259592" y="8087005"/>
                    <a:pt x="235415" y="8062828"/>
                    <a:pt x="235415" y="8033005"/>
                  </a:cubicBezTo>
                  <a:lnTo>
                    <a:pt x="235415" y="6601275"/>
                  </a:lnTo>
                  <a:lnTo>
                    <a:pt x="233866" y="6601274"/>
                  </a:lnTo>
                  <a:lnTo>
                    <a:pt x="233867" y="4940285"/>
                  </a:lnTo>
                  <a:cubicBezTo>
                    <a:pt x="233867" y="4890578"/>
                    <a:pt x="193573" y="4850285"/>
                    <a:pt x="143867" y="4850284"/>
                  </a:cubicBezTo>
                  <a:cubicBezTo>
                    <a:pt x="94161" y="4850284"/>
                    <a:pt x="53867" y="4890578"/>
                    <a:pt x="53867" y="4940285"/>
                  </a:cubicBezTo>
                  <a:lnTo>
                    <a:pt x="53867" y="6623210"/>
                  </a:lnTo>
                  <a:lnTo>
                    <a:pt x="47257" y="6639167"/>
                  </a:lnTo>
                  <a:cubicBezTo>
                    <a:pt x="42371" y="6644053"/>
                    <a:pt x="35621" y="6647075"/>
                    <a:pt x="28165" y="6647075"/>
                  </a:cubicBezTo>
                  <a:cubicBezTo>
                    <a:pt x="13253" y="6647075"/>
                    <a:pt x="1165" y="6634987"/>
                    <a:pt x="1165" y="6620075"/>
                  </a:cubicBezTo>
                  <a:lnTo>
                    <a:pt x="1165" y="6601274"/>
                  </a:lnTo>
                  <a:lnTo>
                    <a:pt x="0" y="6601274"/>
                  </a:ln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rot="2940000">
              <a:off x="4059457" y="-1104631"/>
              <a:ext cx="820809" cy="4622290"/>
            </a:xfrm>
            <a:custGeom>
              <a:avLst/>
              <a:gdLst>
                <a:gd name="connsiteX0" fmla="*/ 8298 w 820808"/>
                <a:gd name="connsiteY0" fmla="*/ 3595264 h 4622291"/>
                <a:gd name="connsiteX1" fmla="*/ 24421 w 820808"/>
                <a:gd name="connsiteY1" fmla="*/ 3588585 h 4622291"/>
                <a:gd name="connsiteX2" fmla="*/ 40545 w 820808"/>
                <a:gd name="connsiteY2" fmla="*/ 3595264 h 4622291"/>
                <a:gd name="connsiteX3" fmla="*/ 45493 w 820808"/>
                <a:gd name="connsiteY3" fmla="*/ 3607207 h 4622291"/>
                <a:gd name="connsiteX4" fmla="*/ 45493 w 820808"/>
                <a:gd name="connsiteY4" fmla="*/ 4603670 h 4622291"/>
                <a:gd name="connsiteX5" fmla="*/ 40545 w 820808"/>
                <a:gd name="connsiteY5" fmla="*/ 4615612 h 4622291"/>
                <a:gd name="connsiteX6" fmla="*/ 24421 w 820808"/>
                <a:gd name="connsiteY6" fmla="*/ 4622291 h 4622291"/>
                <a:gd name="connsiteX7" fmla="*/ 1619 w 820808"/>
                <a:gd name="connsiteY7" fmla="*/ 4599489 h 4622291"/>
                <a:gd name="connsiteX8" fmla="*/ 1619 w 820808"/>
                <a:gd name="connsiteY8" fmla="*/ 3611388 h 4622291"/>
                <a:gd name="connsiteX9" fmla="*/ 8298 w 820808"/>
                <a:gd name="connsiteY9" fmla="*/ 3595264 h 4622291"/>
                <a:gd name="connsiteX10" fmla="*/ 0 w 820808"/>
                <a:gd name="connsiteY10" fmla="*/ 944231 h 4622291"/>
                <a:gd name="connsiteX11" fmla="*/ 820808 w 820808"/>
                <a:gd name="connsiteY11" fmla="*/ 0 h 4622291"/>
                <a:gd name="connsiteX12" fmla="*/ 820808 w 820808"/>
                <a:gd name="connsiteY12" fmla="*/ 2056607 h 4622291"/>
                <a:gd name="connsiteX13" fmla="*/ 814510 w 820808"/>
                <a:gd name="connsiteY13" fmla="*/ 2025414 h 4622291"/>
                <a:gd name="connsiteX14" fmla="*/ 677387 w 820808"/>
                <a:gd name="connsiteY14" fmla="*/ 1934523 h 4622291"/>
                <a:gd name="connsiteX15" fmla="*/ 528570 w 820808"/>
                <a:gd name="connsiteY15" fmla="*/ 2083340 h 4622291"/>
                <a:gd name="connsiteX16" fmla="*/ 528570 w 820808"/>
                <a:gd name="connsiteY16" fmla="*/ 3007742 h 4622291"/>
                <a:gd name="connsiteX17" fmla="*/ 519197 w 820808"/>
                <a:gd name="connsiteY17" fmla="*/ 3030370 h 4622291"/>
                <a:gd name="connsiteX18" fmla="*/ 486950 w 820808"/>
                <a:gd name="connsiteY18" fmla="*/ 3043727 h 4622291"/>
                <a:gd name="connsiteX19" fmla="*/ 441345 w 820808"/>
                <a:gd name="connsiteY19" fmla="*/ 2998122 h 4622291"/>
                <a:gd name="connsiteX20" fmla="*/ 441345 w 820808"/>
                <a:gd name="connsiteY20" fmla="*/ 2950726 h 4622291"/>
                <a:gd name="connsiteX21" fmla="*/ 441069 w 820808"/>
                <a:gd name="connsiteY21" fmla="*/ 2950726 h 4622291"/>
                <a:gd name="connsiteX22" fmla="*/ 441069 w 820808"/>
                <a:gd name="connsiteY22" fmla="*/ 2492930 h 4622291"/>
                <a:gd name="connsiteX23" fmla="*/ 365061 w 820808"/>
                <a:gd name="connsiteY23" fmla="*/ 2416922 h 4622291"/>
                <a:gd name="connsiteX24" fmla="*/ 289054 w 820808"/>
                <a:gd name="connsiteY24" fmla="*/ 2492930 h 4622291"/>
                <a:gd name="connsiteX25" fmla="*/ 289054 w 820808"/>
                <a:gd name="connsiteY25" fmla="*/ 4162212 h 4622291"/>
                <a:gd name="connsiteX26" fmla="*/ 276668 w 820808"/>
                <a:gd name="connsiteY26" fmla="*/ 4192114 h 4622291"/>
                <a:gd name="connsiteX27" fmla="*/ 244420 w 820808"/>
                <a:gd name="connsiteY27" fmla="*/ 4205471 h 4622291"/>
                <a:gd name="connsiteX28" fmla="*/ 198815 w 820808"/>
                <a:gd name="connsiteY28" fmla="*/ 4159866 h 4622291"/>
                <a:gd name="connsiteX29" fmla="*/ 198815 w 820808"/>
                <a:gd name="connsiteY29" fmla="*/ 2950726 h 4622291"/>
                <a:gd name="connsiteX30" fmla="*/ 197507 w 820808"/>
                <a:gd name="connsiteY30" fmla="*/ 2950726 h 4622291"/>
                <a:gd name="connsiteX31" fmla="*/ 197508 w 820808"/>
                <a:gd name="connsiteY31" fmla="*/ 1547969 h 4622291"/>
                <a:gd name="connsiteX32" fmla="*/ 121500 w 820808"/>
                <a:gd name="connsiteY32" fmla="*/ 1471960 h 4622291"/>
                <a:gd name="connsiteX33" fmla="*/ 45492 w 820808"/>
                <a:gd name="connsiteY33" fmla="*/ 1547969 h 4622291"/>
                <a:gd name="connsiteX34" fmla="*/ 45492 w 820808"/>
                <a:gd name="connsiteY34" fmla="*/ 2969251 h 4622291"/>
                <a:gd name="connsiteX35" fmla="*/ 39910 w 820808"/>
                <a:gd name="connsiteY35" fmla="*/ 2982727 h 4622291"/>
                <a:gd name="connsiteX36" fmla="*/ 23786 w 820808"/>
                <a:gd name="connsiteY36" fmla="*/ 2989406 h 4622291"/>
                <a:gd name="connsiteX37" fmla="*/ 984 w 820808"/>
                <a:gd name="connsiteY37" fmla="*/ 2966603 h 4622291"/>
                <a:gd name="connsiteX38" fmla="*/ 984 w 820808"/>
                <a:gd name="connsiteY38" fmla="*/ 2950726 h 4622291"/>
                <a:gd name="connsiteX39" fmla="*/ 0 w 820808"/>
                <a:gd name="connsiteY39" fmla="*/ 2950726 h 462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20808" h="4622291">
                  <a:moveTo>
                    <a:pt x="8298" y="3595264"/>
                  </a:moveTo>
                  <a:cubicBezTo>
                    <a:pt x="12424" y="3591138"/>
                    <a:pt x="18124" y="3588585"/>
                    <a:pt x="24421" y="3588585"/>
                  </a:cubicBezTo>
                  <a:cubicBezTo>
                    <a:pt x="30718" y="3588585"/>
                    <a:pt x="36419" y="3591138"/>
                    <a:pt x="40545" y="3595264"/>
                  </a:cubicBezTo>
                  <a:lnTo>
                    <a:pt x="45493" y="3607207"/>
                  </a:lnTo>
                  <a:lnTo>
                    <a:pt x="45493" y="4603670"/>
                  </a:lnTo>
                  <a:lnTo>
                    <a:pt x="40545" y="4615612"/>
                  </a:lnTo>
                  <a:cubicBezTo>
                    <a:pt x="36419" y="4619739"/>
                    <a:pt x="30718" y="4622291"/>
                    <a:pt x="24421" y="4622291"/>
                  </a:cubicBezTo>
                  <a:cubicBezTo>
                    <a:pt x="11828" y="4622291"/>
                    <a:pt x="1619" y="4612083"/>
                    <a:pt x="1619" y="4599489"/>
                  </a:cubicBezTo>
                  <a:lnTo>
                    <a:pt x="1619" y="3611388"/>
                  </a:lnTo>
                  <a:cubicBezTo>
                    <a:pt x="1619" y="3605091"/>
                    <a:pt x="4171" y="3599390"/>
                    <a:pt x="8298" y="3595264"/>
                  </a:cubicBezTo>
                  <a:close/>
                  <a:moveTo>
                    <a:pt x="0" y="944231"/>
                  </a:moveTo>
                  <a:lnTo>
                    <a:pt x="820808" y="0"/>
                  </a:lnTo>
                  <a:lnTo>
                    <a:pt x="820808" y="2056607"/>
                  </a:lnTo>
                  <a:lnTo>
                    <a:pt x="814510" y="2025414"/>
                  </a:lnTo>
                  <a:cubicBezTo>
                    <a:pt x="791918" y="1972000"/>
                    <a:pt x="739030" y="1934523"/>
                    <a:pt x="677387" y="1934523"/>
                  </a:cubicBezTo>
                  <a:cubicBezTo>
                    <a:pt x="595198" y="1934523"/>
                    <a:pt x="528570" y="2001150"/>
                    <a:pt x="528570" y="2083340"/>
                  </a:cubicBezTo>
                  <a:lnTo>
                    <a:pt x="528570" y="3007742"/>
                  </a:lnTo>
                  <a:lnTo>
                    <a:pt x="519197" y="3030370"/>
                  </a:lnTo>
                  <a:cubicBezTo>
                    <a:pt x="510945" y="3038623"/>
                    <a:pt x="499544" y="3043726"/>
                    <a:pt x="486950" y="3043727"/>
                  </a:cubicBezTo>
                  <a:cubicBezTo>
                    <a:pt x="461763" y="3043727"/>
                    <a:pt x="441345" y="3023309"/>
                    <a:pt x="441345" y="2998122"/>
                  </a:cubicBezTo>
                  <a:lnTo>
                    <a:pt x="441345" y="2950726"/>
                  </a:lnTo>
                  <a:lnTo>
                    <a:pt x="441069" y="2950726"/>
                  </a:lnTo>
                  <a:lnTo>
                    <a:pt x="441069" y="2492930"/>
                  </a:lnTo>
                  <a:cubicBezTo>
                    <a:pt x="441069" y="2450952"/>
                    <a:pt x="407039" y="2416922"/>
                    <a:pt x="365061" y="2416922"/>
                  </a:cubicBezTo>
                  <a:cubicBezTo>
                    <a:pt x="323083" y="2416922"/>
                    <a:pt x="289053" y="2450952"/>
                    <a:pt x="289054" y="2492930"/>
                  </a:cubicBezTo>
                  <a:lnTo>
                    <a:pt x="289054" y="4162212"/>
                  </a:lnTo>
                  <a:lnTo>
                    <a:pt x="276668" y="4192114"/>
                  </a:lnTo>
                  <a:cubicBezTo>
                    <a:pt x="268415" y="4200367"/>
                    <a:pt x="257014" y="4205471"/>
                    <a:pt x="244420" y="4205471"/>
                  </a:cubicBezTo>
                  <a:cubicBezTo>
                    <a:pt x="219233" y="4205471"/>
                    <a:pt x="198815" y="4185053"/>
                    <a:pt x="198815" y="4159866"/>
                  </a:cubicBezTo>
                  <a:lnTo>
                    <a:pt x="198815" y="2950726"/>
                  </a:lnTo>
                  <a:lnTo>
                    <a:pt x="197507" y="2950726"/>
                  </a:lnTo>
                  <a:lnTo>
                    <a:pt x="197508" y="1547969"/>
                  </a:lnTo>
                  <a:cubicBezTo>
                    <a:pt x="197508" y="1505990"/>
                    <a:pt x="163478" y="1471961"/>
                    <a:pt x="121500" y="1471960"/>
                  </a:cubicBezTo>
                  <a:cubicBezTo>
                    <a:pt x="79522" y="1471960"/>
                    <a:pt x="45492" y="1505990"/>
                    <a:pt x="45492" y="1547969"/>
                  </a:cubicBezTo>
                  <a:lnTo>
                    <a:pt x="45492" y="2969251"/>
                  </a:lnTo>
                  <a:lnTo>
                    <a:pt x="39910" y="2982727"/>
                  </a:lnTo>
                  <a:cubicBezTo>
                    <a:pt x="35784" y="2986854"/>
                    <a:pt x="30083" y="2989406"/>
                    <a:pt x="23786" y="2989406"/>
                  </a:cubicBezTo>
                  <a:cubicBezTo>
                    <a:pt x="11193" y="2989406"/>
                    <a:pt x="984" y="2979197"/>
                    <a:pt x="984" y="2966603"/>
                  </a:cubicBezTo>
                  <a:lnTo>
                    <a:pt x="984" y="2950726"/>
                  </a:lnTo>
                  <a:lnTo>
                    <a:pt x="0" y="2950726"/>
                  </a:lnTo>
                  <a:close/>
                </a:path>
              </a:pathLst>
            </a:custGeom>
            <a:solidFill>
              <a:srgbClr val="4E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 rot="2940000">
              <a:off x="3993067" y="-370159"/>
              <a:ext cx="531338" cy="986546"/>
            </a:xfrm>
            <a:custGeom>
              <a:avLst/>
              <a:gdLst>
                <a:gd name="connsiteX0" fmla="*/ 0 w 531337"/>
                <a:gd name="connsiteY0" fmla="*/ 611233 h 986546"/>
                <a:gd name="connsiteX1" fmla="*/ 531337 w 531337"/>
                <a:gd name="connsiteY1" fmla="*/ 0 h 986546"/>
                <a:gd name="connsiteX2" fmla="*/ 531337 w 531337"/>
                <a:gd name="connsiteY2" fmla="*/ 720877 h 986546"/>
                <a:gd name="connsiteX3" fmla="*/ 265668 w 531337"/>
                <a:gd name="connsiteY3" fmla="*/ 986546 h 986546"/>
                <a:gd name="connsiteX4" fmla="*/ 265669 w 531337"/>
                <a:gd name="connsiteY4" fmla="*/ 986545 h 986546"/>
                <a:gd name="connsiteX5" fmla="*/ 0 w 531337"/>
                <a:gd name="connsiteY5" fmla="*/ 720876 h 98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337" h="986546">
                  <a:moveTo>
                    <a:pt x="0" y="611233"/>
                  </a:moveTo>
                  <a:lnTo>
                    <a:pt x="531337" y="0"/>
                  </a:lnTo>
                  <a:lnTo>
                    <a:pt x="531337" y="720877"/>
                  </a:lnTo>
                  <a:cubicBezTo>
                    <a:pt x="531337" y="867602"/>
                    <a:pt x="412393" y="986546"/>
                    <a:pt x="265668" y="986546"/>
                  </a:cubicBezTo>
                  <a:lnTo>
                    <a:pt x="265669" y="986545"/>
                  </a:lnTo>
                  <a:cubicBezTo>
                    <a:pt x="118944" y="986545"/>
                    <a:pt x="0" y="867601"/>
                    <a:pt x="0" y="720876"/>
                  </a:cubicBez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611818" y="0"/>
            <a:ext cx="70198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>
                    <a:lumMod val="95000"/>
                  </a:prstClr>
                </a:solidFill>
              </a:rPr>
              <a:t>3_1. </a:t>
            </a:r>
            <a:r>
              <a:rPr lang="ko-KR" altLang="en-US" sz="3200" b="1" i="1" kern="0" smtClean="0">
                <a:solidFill>
                  <a:prstClr val="white">
                    <a:lumMod val="95000"/>
                  </a:prstClr>
                </a:solidFill>
              </a:rPr>
              <a:t>초기 요구사항</a:t>
            </a:r>
            <a:r>
              <a:rPr lang="en-US" altLang="ko-KR" sz="3200" b="1" i="1" kern="0" smtClean="0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3200" b="1" i="1" kern="0" smtClean="0">
                <a:solidFill>
                  <a:prstClr val="white">
                    <a:lumMod val="95000"/>
                  </a:prstClr>
                </a:solidFill>
              </a:rPr>
              <a:t>완료된 요구사항</a:t>
            </a:r>
            <a:endParaRPr lang="en-US" altLang="ko-KR" sz="3200" b="1" i="1" kern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0" y="4419600"/>
            <a:ext cx="12192000" cy="2438400"/>
          </a:xfrm>
          <a:prstGeom prst="roundRect">
            <a:avLst>
              <a:gd name="adj" fmla="val 3187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smtClean="0">
                <a:solidFill>
                  <a:schemeClr val="accent1">
                    <a:lumMod val="50000"/>
                  </a:schemeClr>
                </a:solidFill>
              </a:rPr>
              <a:t>	1. </a:t>
            </a:r>
            <a:r>
              <a:rPr lang="ko-KR" altLang="en-US" sz="2400" b="1" smtClean="0">
                <a:solidFill>
                  <a:schemeClr val="accent1">
                    <a:lumMod val="50000"/>
                  </a:schemeClr>
                </a:solidFill>
              </a:rPr>
              <a:t>카카오 연동 및 로그인</a:t>
            </a:r>
            <a:endParaRPr lang="en-US" altLang="ko-KR" sz="2400" b="1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2400" b="1" smtClean="0">
                <a:solidFill>
                  <a:schemeClr val="accent1">
                    <a:lumMod val="50000"/>
                  </a:schemeClr>
                </a:solidFill>
              </a:rPr>
              <a:t>	2. </a:t>
            </a:r>
            <a:r>
              <a:rPr lang="ko-KR" altLang="en-US" sz="2400" b="1" smtClean="0">
                <a:solidFill>
                  <a:schemeClr val="accent1">
                    <a:lumMod val="50000"/>
                  </a:schemeClr>
                </a:solidFill>
              </a:rPr>
              <a:t>사용자 선호도 조사 시스템</a:t>
            </a:r>
            <a:endParaRPr lang="en-US" altLang="ko-KR" sz="2400" b="1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2400" b="1" smtClean="0">
                <a:solidFill>
                  <a:schemeClr val="accent1">
                    <a:lumMod val="50000"/>
                  </a:schemeClr>
                </a:solidFill>
              </a:rPr>
              <a:t>	3. </a:t>
            </a:r>
            <a:r>
              <a:rPr lang="ko-KR" altLang="en-US" sz="2400" b="1" smtClean="0">
                <a:solidFill>
                  <a:schemeClr val="accent1">
                    <a:lumMod val="50000"/>
                  </a:schemeClr>
                </a:solidFill>
              </a:rPr>
              <a:t>여행지 추천 시스템</a:t>
            </a:r>
            <a:endParaRPr lang="en-US" altLang="ko-KR" sz="2400" b="1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2400" b="1" smtClean="0">
                <a:solidFill>
                  <a:schemeClr val="accent1">
                    <a:lumMod val="50000"/>
                  </a:schemeClr>
                </a:solidFill>
              </a:rPr>
              <a:t>	4. </a:t>
            </a:r>
            <a:r>
              <a:rPr lang="ko-KR" altLang="en-US" sz="2400" b="1" smtClean="0">
                <a:solidFill>
                  <a:schemeClr val="accent1">
                    <a:lumMod val="50000"/>
                  </a:schemeClr>
                </a:solidFill>
              </a:rPr>
              <a:t>사용자 지역날씨 정보 제공</a:t>
            </a:r>
            <a:endParaRPr lang="en-US" altLang="ko-KR" sz="2400" b="1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2400" b="1" smtClean="0">
                <a:solidFill>
                  <a:schemeClr val="accent1">
                    <a:lumMod val="50000"/>
                  </a:schemeClr>
                </a:solidFill>
              </a:rPr>
              <a:t>	5. </a:t>
            </a:r>
            <a:r>
              <a:rPr lang="ko-KR" altLang="en-US" sz="2400" b="1" smtClean="0">
                <a:solidFill>
                  <a:schemeClr val="accent1">
                    <a:lumMod val="50000"/>
                  </a:schemeClr>
                </a:solidFill>
              </a:rPr>
              <a:t>여행 동행자 탐색</a:t>
            </a:r>
            <a:r>
              <a:rPr lang="en-US" altLang="ko-KR" sz="2400" b="1" smtClean="0">
                <a:solidFill>
                  <a:schemeClr val="accent1">
                    <a:lumMod val="50000"/>
                  </a:schemeClr>
                </a:solidFill>
              </a:rPr>
              <a:t>(Kakao talk </a:t>
            </a:r>
            <a:r>
              <a:rPr lang="ko-KR" altLang="en-US" sz="2400" b="1" smtClean="0">
                <a:solidFill>
                  <a:schemeClr val="accent1">
                    <a:lumMod val="50000"/>
                  </a:schemeClr>
                </a:solidFill>
              </a:rPr>
              <a:t>소통</a:t>
            </a:r>
            <a:r>
              <a:rPr lang="en-US" altLang="ko-KR" sz="2400" b="1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sz="2400" b="1" smtClean="0">
                <a:solidFill>
                  <a:schemeClr val="accent1">
                    <a:lumMod val="50000"/>
                  </a:schemeClr>
                </a:solidFill>
              </a:rPr>
              <a:t>	6.</a:t>
            </a:r>
            <a:r>
              <a:rPr lang="ko-KR" altLang="en-US" sz="2400" b="1" smtClean="0">
                <a:solidFill>
                  <a:schemeClr val="accent1">
                    <a:lumMod val="50000"/>
                  </a:schemeClr>
                </a:solidFill>
              </a:rPr>
              <a:t> 추천 여행지 제공 및 사용자 게시글 작성 </a:t>
            </a:r>
            <a:r>
              <a:rPr lang="en-US" altLang="ko-KR" sz="2400" b="1" smtClean="0">
                <a:solidFill>
                  <a:schemeClr val="accent1">
                    <a:lumMod val="50000"/>
                  </a:schemeClr>
                </a:solidFill>
              </a:rPr>
              <a:t>+ </a:t>
            </a:r>
            <a:r>
              <a:rPr lang="ko-KR" altLang="en-US" sz="2400" b="1" smtClean="0">
                <a:solidFill>
                  <a:schemeClr val="accent1">
                    <a:lumMod val="50000"/>
                  </a:schemeClr>
                </a:solidFill>
              </a:rPr>
              <a:t>수정 및 삭제</a:t>
            </a:r>
            <a:endParaRPr lang="ko-KR" altLang="en-US" sz="24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97418" y="879781"/>
            <a:ext cx="2158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kern="0" smtClean="0">
                <a:solidFill>
                  <a:prstClr val="white">
                    <a:lumMod val="95000"/>
                  </a:prstClr>
                </a:solidFill>
              </a:rPr>
              <a:t>초기 요구사항</a:t>
            </a:r>
            <a:endParaRPr lang="en-US" altLang="ko-KR" sz="2400" kern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81400" y="1554480"/>
            <a:ext cx="4450080" cy="2667000"/>
          </a:xfrm>
          <a:prstGeom prst="roundRect">
            <a:avLst>
              <a:gd name="adj" fmla="val 98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63880" y="1554480"/>
            <a:ext cx="2453640" cy="2667000"/>
          </a:xfrm>
          <a:prstGeom prst="roundRect">
            <a:avLst>
              <a:gd name="adj" fmla="val 921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mtClean="0">
                <a:solidFill>
                  <a:srgbClr val="653333"/>
                </a:solidFill>
              </a:rPr>
              <a:t>Kakao  API</a:t>
            </a:r>
            <a:endParaRPr lang="ko-KR" altLang="en-US" sz="2800" b="1">
              <a:solidFill>
                <a:srgbClr val="653333"/>
              </a:solidFill>
            </a:endParaRPr>
          </a:p>
        </p:txBody>
      </p:sp>
      <p:cxnSp>
        <p:nvCxnSpPr>
          <p:cNvPr id="17" name="직선 화살표 연결선 16"/>
          <p:cNvCxnSpPr>
            <a:stCxn id="13" idx="3"/>
            <a:endCxn id="11" idx="1"/>
          </p:cNvCxnSpPr>
          <p:nvPr/>
        </p:nvCxnSpPr>
        <p:spPr>
          <a:xfrm>
            <a:off x="3017520" y="2887980"/>
            <a:ext cx="56388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779520" y="1798320"/>
            <a:ext cx="1173480" cy="1005840"/>
          </a:xfrm>
          <a:prstGeom prst="roundRect">
            <a:avLst>
              <a:gd name="adj" fmla="val 17446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2">
                    <a:lumMod val="50000"/>
                  </a:schemeClr>
                </a:solidFill>
              </a:rPr>
              <a:t>2.</a:t>
            </a:r>
            <a:r>
              <a:rPr lang="ko-KR" altLang="en-US" smtClean="0">
                <a:solidFill>
                  <a:schemeClr val="tx2">
                    <a:lumMod val="50000"/>
                  </a:schemeClr>
                </a:solidFill>
              </a:rPr>
              <a:t>사용자</a:t>
            </a:r>
            <a:endParaRPr lang="en-US" altLang="ko-KR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ko-KR" altLang="en-US" smtClean="0">
                <a:solidFill>
                  <a:schemeClr val="tx2">
                    <a:lumMod val="50000"/>
                  </a:schemeClr>
                </a:solidFill>
              </a:rPr>
              <a:t>선호도 </a:t>
            </a:r>
            <a:endParaRPr lang="en-US" altLang="ko-KR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ko-KR" altLang="en-US" smtClean="0">
                <a:solidFill>
                  <a:schemeClr val="tx2">
                    <a:lumMod val="50000"/>
                  </a:schemeClr>
                </a:solidFill>
              </a:rPr>
              <a:t>조사</a:t>
            </a:r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85160" y="2499360"/>
            <a:ext cx="47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779520" y="3002280"/>
            <a:ext cx="1173480" cy="1005840"/>
          </a:xfrm>
          <a:prstGeom prst="roundRect">
            <a:avLst>
              <a:gd name="adj" fmla="val 17446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2">
                    <a:lumMod val="50000"/>
                  </a:schemeClr>
                </a:solidFill>
              </a:rPr>
              <a:t>3.</a:t>
            </a:r>
            <a:r>
              <a:rPr lang="ko-KR" altLang="en-US" smtClean="0">
                <a:solidFill>
                  <a:schemeClr val="tx2">
                    <a:lumMod val="50000"/>
                  </a:schemeClr>
                </a:solidFill>
              </a:rPr>
              <a:t>여행지 추천</a:t>
            </a:r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183880" y="1554480"/>
            <a:ext cx="3810000" cy="1203960"/>
          </a:xfrm>
          <a:prstGeom prst="roundRect">
            <a:avLst>
              <a:gd name="adj" fmla="val 98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ko-KR" sz="280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ko-KR" sz="280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2800" smtClean="0">
                <a:solidFill>
                  <a:schemeClr val="accent1">
                    <a:lumMod val="50000"/>
                  </a:schemeClr>
                </a:solidFill>
              </a:rPr>
              <a:t>서버</a:t>
            </a:r>
            <a:endParaRPr lang="en-US" altLang="ko-KR" sz="280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ko-KR" sz="280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ko-KR" sz="280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ko-KR" altLang="en-US" sz="28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183880" y="2910840"/>
            <a:ext cx="1859280" cy="1295400"/>
          </a:xfrm>
          <a:prstGeom prst="roundRect">
            <a:avLst>
              <a:gd name="adj" fmla="val 98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accent1">
                    <a:lumMod val="50000"/>
                  </a:schemeClr>
                </a:solidFill>
              </a:rPr>
              <a:t>Kweather</a:t>
            </a:r>
          </a:p>
          <a:p>
            <a:pPr algn="ctr"/>
            <a:r>
              <a:rPr lang="en-US" altLang="ko-KR" sz="2000" smtClean="0">
                <a:solidFill>
                  <a:schemeClr val="accent1">
                    <a:lumMod val="50000"/>
                  </a:schemeClr>
                </a:solidFill>
              </a:rPr>
              <a:t>api</a:t>
            </a:r>
            <a:endParaRPr lang="ko-KR" altLang="en-US" sz="2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119360" y="2910840"/>
            <a:ext cx="1859280" cy="1295400"/>
          </a:xfrm>
          <a:prstGeom prst="roundRect">
            <a:avLst>
              <a:gd name="adj" fmla="val 98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accent1">
                    <a:lumMod val="50000"/>
                  </a:schemeClr>
                </a:solidFill>
              </a:rPr>
              <a:t>Geolocation</a:t>
            </a:r>
          </a:p>
          <a:p>
            <a:pPr algn="ctr"/>
            <a:r>
              <a:rPr lang="en-US" altLang="ko-KR" sz="2000" smtClean="0">
                <a:solidFill>
                  <a:schemeClr val="accent1">
                    <a:lumMod val="50000"/>
                  </a:schemeClr>
                </a:solidFill>
              </a:rPr>
              <a:t>gps api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05400" y="1859280"/>
            <a:ext cx="2804160" cy="487680"/>
          </a:xfrm>
          <a:prstGeom prst="roundRect">
            <a:avLst>
              <a:gd name="adj" fmla="val 17446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2">
                    <a:lumMod val="50000"/>
                  </a:schemeClr>
                </a:solidFill>
              </a:rPr>
              <a:t>4.</a:t>
            </a:r>
            <a:r>
              <a:rPr lang="ko-KR" altLang="en-US" smtClean="0">
                <a:solidFill>
                  <a:schemeClr val="tx2">
                    <a:lumMod val="50000"/>
                  </a:schemeClr>
                </a:solidFill>
              </a:rPr>
              <a:t>사용자 지역 날씨 정보</a:t>
            </a:r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105400" y="2499360"/>
            <a:ext cx="2804160" cy="533400"/>
          </a:xfrm>
          <a:prstGeom prst="roundRect">
            <a:avLst>
              <a:gd name="adj" fmla="val 17446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2">
                    <a:lumMod val="50000"/>
                  </a:schemeClr>
                </a:solidFill>
              </a:rPr>
              <a:t>5. </a:t>
            </a:r>
            <a:r>
              <a:rPr lang="ko-KR" altLang="en-US" smtClean="0">
                <a:solidFill>
                  <a:schemeClr val="tx2">
                    <a:lumMod val="50000"/>
                  </a:schemeClr>
                </a:solidFill>
              </a:rPr>
              <a:t>여행 동행자</a:t>
            </a:r>
            <a:r>
              <a:rPr lang="en-US" altLang="ko-KR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mtClean="0">
                <a:solidFill>
                  <a:schemeClr val="tx2">
                    <a:lumMod val="50000"/>
                  </a:schemeClr>
                </a:solidFill>
              </a:rPr>
              <a:t>탐색</a:t>
            </a:r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105400" y="3139440"/>
            <a:ext cx="2804160" cy="883920"/>
          </a:xfrm>
          <a:prstGeom prst="roundRect">
            <a:avLst>
              <a:gd name="adj" fmla="val 17446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2">
                    <a:lumMod val="50000"/>
                  </a:schemeClr>
                </a:solidFill>
              </a:rPr>
              <a:t>6. </a:t>
            </a:r>
            <a:r>
              <a:rPr lang="ko-KR" altLang="en-US" smtClean="0">
                <a:solidFill>
                  <a:schemeClr val="tx2">
                    <a:lumMod val="50000"/>
                  </a:schemeClr>
                </a:solidFill>
              </a:rPr>
              <a:t>추천 여행지 게시글</a:t>
            </a:r>
            <a:endParaRPr lang="en-US" altLang="ko-KR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ko-KR" altLang="en-US" smtClean="0">
                <a:solidFill>
                  <a:schemeClr val="tx2">
                    <a:lumMod val="50000"/>
                  </a:schemeClr>
                </a:solidFill>
              </a:rPr>
              <a:t>작성 </a:t>
            </a:r>
            <a:r>
              <a:rPr lang="en-US" altLang="ko-KR" smtClean="0">
                <a:solidFill>
                  <a:schemeClr val="tx2">
                    <a:lumMod val="50000"/>
                  </a:schemeClr>
                </a:solidFill>
              </a:rPr>
              <a:t>+ </a:t>
            </a:r>
            <a:r>
              <a:rPr lang="ko-KR" altLang="en-US" smtClean="0">
                <a:solidFill>
                  <a:schemeClr val="tx2">
                    <a:lumMod val="50000"/>
                  </a:schemeClr>
                </a:solidFill>
              </a:rPr>
              <a:t>수정</a:t>
            </a:r>
            <a:r>
              <a:rPr lang="en-US" altLang="ko-KR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mtClean="0">
                <a:solidFill>
                  <a:schemeClr val="tx2">
                    <a:lumMod val="50000"/>
                  </a:schemeClr>
                </a:solidFill>
              </a:rPr>
              <a:t>삭제</a:t>
            </a:r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889986" cy="62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999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0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V="1">
            <a:off x="-1" y="-1"/>
            <a:ext cx="2455595" cy="211455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411" y="-48530"/>
            <a:ext cx="2634725" cy="944642"/>
            <a:chOff x="112795" y="-142555"/>
            <a:chExt cx="8580553" cy="3076430"/>
          </a:xfrm>
        </p:grpSpPr>
        <p:sp>
          <p:nvSpPr>
            <p:cNvPr id="14" name="자유형 13"/>
            <p:cNvSpPr/>
            <p:nvPr/>
          </p:nvSpPr>
          <p:spPr>
            <a:xfrm rot="2940000">
              <a:off x="3917117" y="-1842357"/>
              <a:ext cx="971910" cy="8580553"/>
            </a:xfrm>
            <a:custGeom>
              <a:avLst/>
              <a:gdLst>
                <a:gd name="connsiteX0" fmla="*/ 9825 w 971910"/>
                <a:gd name="connsiteY0" fmla="*/ 7364465 h 8580557"/>
                <a:gd name="connsiteX1" fmla="*/ 28917 w 971910"/>
                <a:gd name="connsiteY1" fmla="*/ 7356557 h 8580557"/>
                <a:gd name="connsiteX2" fmla="*/ 48009 w 971910"/>
                <a:gd name="connsiteY2" fmla="*/ 7364465 h 8580557"/>
                <a:gd name="connsiteX3" fmla="*/ 53867 w 971910"/>
                <a:gd name="connsiteY3" fmla="*/ 7378607 h 8580557"/>
                <a:gd name="connsiteX4" fmla="*/ 53867 w 971910"/>
                <a:gd name="connsiteY4" fmla="*/ 8558508 h 8580557"/>
                <a:gd name="connsiteX5" fmla="*/ 48009 w 971910"/>
                <a:gd name="connsiteY5" fmla="*/ 8572649 h 8580557"/>
                <a:gd name="connsiteX6" fmla="*/ 28917 w 971910"/>
                <a:gd name="connsiteY6" fmla="*/ 8580557 h 8580557"/>
                <a:gd name="connsiteX7" fmla="*/ 1917 w 971910"/>
                <a:gd name="connsiteY7" fmla="*/ 8553557 h 8580557"/>
                <a:gd name="connsiteX8" fmla="*/ 1917 w 971910"/>
                <a:gd name="connsiteY8" fmla="*/ 7383558 h 8580557"/>
                <a:gd name="connsiteX9" fmla="*/ 9825 w 971910"/>
                <a:gd name="connsiteY9" fmla="*/ 7364465 h 8580557"/>
                <a:gd name="connsiteX10" fmla="*/ 0 w 971910"/>
                <a:gd name="connsiteY10" fmla="*/ 1118055 h 8580557"/>
                <a:gd name="connsiteX11" fmla="*/ 971910 w 971910"/>
                <a:gd name="connsiteY11" fmla="*/ 0 h 8580557"/>
                <a:gd name="connsiteX12" fmla="*/ 971909 w 971910"/>
                <a:gd name="connsiteY12" fmla="*/ 5542558 h 8580557"/>
                <a:gd name="connsiteX13" fmla="*/ 964453 w 971910"/>
                <a:gd name="connsiteY13" fmla="*/ 5505622 h 8580557"/>
                <a:gd name="connsiteX14" fmla="*/ 802087 w 971910"/>
                <a:gd name="connsiteY14" fmla="*/ 5397999 h 8580557"/>
                <a:gd name="connsiteX15" fmla="*/ 625874 w 971910"/>
                <a:gd name="connsiteY15" fmla="*/ 5574212 h 8580557"/>
                <a:gd name="connsiteX16" fmla="*/ 625874 w 971910"/>
                <a:gd name="connsiteY16" fmla="*/ 6668786 h 8580557"/>
                <a:gd name="connsiteX17" fmla="*/ 614776 w 971910"/>
                <a:gd name="connsiteY17" fmla="*/ 6695580 h 8580557"/>
                <a:gd name="connsiteX18" fmla="*/ 576592 w 971910"/>
                <a:gd name="connsiteY18" fmla="*/ 6711396 h 8580557"/>
                <a:gd name="connsiteX19" fmla="*/ 522592 w 971910"/>
                <a:gd name="connsiteY19" fmla="*/ 6657396 h 8580557"/>
                <a:gd name="connsiteX20" fmla="*/ 522592 w 971910"/>
                <a:gd name="connsiteY20" fmla="*/ 6601274 h 8580557"/>
                <a:gd name="connsiteX21" fmla="*/ 522265 w 971910"/>
                <a:gd name="connsiteY21" fmla="*/ 6601274 h 8580557"/>
                <a:gd name="connsiteX22" fmla="*/ 522265 w 971910"/>
                <a:gd name="connsiteY22" fmla="*/ 6059203 h 8580557"/>
                <a:gd name="connsiteX23" fmla="*/ 432265 w 971910"/>
                <a:gd name="connsiteY23" fmla="*/ 5969203 h 8580557"/>
                <a:gd name="connsiteX24" fmla="*/ 342265 w 971910"/>
                <a:gd name="connsiteY24" fmla="*/ 6059203 h 8580557"/>
                <a:gd name="connsiteX25" fmla="*/ 342265 w 971910"/>
                <a:gd name="connsiteY25" fmla="*/ 8035783 h 8580557"/>
                <a:gd name="connsiteX26" fmla="*/ 327599 w 971910"/>
                <a:gd name="connsiteY26" fmla="*/ 8071189 h 8580557"/>
                <a:gd name="connsiteX27" fmla="*/ 289415 w 971910"/>
                <a:gd name="connsiteY27" fmla="*/ 8087005 h 8580557"/>
                <a:gd name="connsiteX28" fmla="*/ 235415 w 971910"/>
                <a:gd name="connsiteY28" fmla="*/ 8033005 h 8580557"/>
                <a:gd name="connsiteX29" fmla="*/ 235415 w 971910"/>
                <a:gd name="connsiteY29" fmla="*/ 6601275 h 8580557"/>
                <a:gd name="connsiteX30" fmla="*/ 233866 w 971910"/>
                <a:gd name="connsiteY30" fmla="*/ 6601274 h 8580557"/>
                <a:gd name="connsiteX31" fmla="*/ 233867 w 971910"/>
                <a:gd name="connsiteY31" fmla="*/ 4940285 h 8580557"/>
                <a:gd name="connsiteX32" fmla="*/ 143867 w 971910"/>
                <a:gd name="connsiteY32" fmla="*/ 4850284 h 8580557"/>
                <a:gd name="connsiteX33" fmla="*/ 53867 w 971910"/>
                <a:gd name="connsiteY33" fmla="*/ 4940285 h 8580557"/>
                <a:gd name="connsiteX34" fmla="*/ 53867 w 971910"/>
                <a:gd name="connsiteY34" fmla="*/ 6623210 h 8580557"/>
                <a:gd name="connsiteX35" fmla="*/ 47257 w 971910"/>
                <a:gd name="connsiteY35" fmla="*/ 6639167 h 8580557"/>
                <a:gd name="connsiteX36" fmla="*/ 28165 w 971910"/>
                <a:gd name="connsiteY36" fmla="*/ 6647075 h 8580557"/>
                <a:gd name="connsiteX37" fmla="*/ 1165 w 971910"/>
                <a:gd name="connsiteY37" fmla="*/ 6620075 h 8580557"/>
                <a:gd name="connsiteX38" fmla="*/ 1165 w 971910"/>
                <a:gd name="connsiteY38" fmla="*/ 6601274 h 8580557"/>
                <a:gd name="connsiteX39" fmla="*/ 0 w 971910"/>
                <a:gd name="connsiteY39" fmla="*/ 6601274 h 858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71910" h="8580557">
                  <a:moveTo>
                    <a:pt x="9825" y="7364465"/>
                  </a:moveTo>
                  <a:cubicBezTo>
                    <a:pt x="14711" y="7359579"/>
                    <a:pt x="21461" y="7356557"/>
                    <a:pt x="28917" y="7356557"/>
                  </a:cubicBezTo>
                  <a:cubicBezTo>
                    <a:pt x="36373" y="7356557"/>
                    <a:pt x="43123" y="7359579"/>
                    <a:pt x="48009" y="7364465"/>
                  </a:cubicBezTo>
                  <a:lnTo>
                    <a:pt x="53867" y="7378607"/>
                  </a:lnTo>
                  <a:lnTo>
                    <a:pt x="53867" y="8558508"/>
                  </a:lnTo>
                  <a:lnTo>
                    <a:pt x="48009" y="8572649"/>
                  </a:lnTo>
                  <a:cubicBezTo>
                    <a:pt x="43123" y="8577535"/>
                    <a:pt x="36373" y="8580557"/>
                    <a:pt x="28917" y="8580557"/>
                  </a:cubicBezTo>
                  <a:cubicBezTo>
                    <a:pt x="14005" y="8580557"/>
                    <a:pt x="1917" y="8568469"/>
                    <a:pt x="1917" y="8553557"/>
                  </a:cubicBezTo>
                  <a:lnTo>
                    <a:pt x="1917" y="7383558"/>
                  </a:lnTo>
                  <a:cubicBezTo>
                    <a:pt x="1917" y="7376101"/>
                    <a:pt x="4939" y="7369351"/>
                    <a:pt x="9825" y="7364465"/>
                  </a:cubicBezTo>
                  <a:close/>
                  <a:moveTo>
                    <a:pt x="0" y="1118055"/>
                  </a:moveTo>
                  <a:lnTo>
                    <a:pt x="971910" y="0"/>
                  </a:lnTo>
                  <a:lnTo>
                    <a:pt x="971909" y="5542558"/>
                  </a:lnTo>
                  <a:lnTo>
                    <a:pt x="964453" y="5505622"/>
                  </a:lnTo>
                  <a:cubicBezTo>
                    <a:pt x="937702" y="5442376"/>
                    <a:pt x="875077" y="5397999"/>
                    <a:pt x="802087" y="5397999"/>
                  </a:cubicBezTo>
                  <a:cubicBezTo>
                    <a:pt x="704767" y="5397999"/>
                    <a:pt x="625874" y="5476892"/>
                    <a:pt x="625874" y="5574212"/>
                  </a:cubicBezTo>
                  <a:lnTo>
                    <a:pt x="625874" y="6668786"/>
                  </a:lnTo>
                  <a:lnTo>
                    <a:pt x="614776" y="6695580"/>
                  </a:lnTo>
                  <a:cubicBezTo>
                    <a:pt x="605004" y="6705352"/>
                    <a:pt x="591504" y="6711396"/>
                    <a:pt x="576592" y="6711396"/>
                  </a:cubicBezTo>
                  <a:cubicBezTo>
                    <a:pt x="546769" y="6711396"/>
                    <a:pt x="522592" y="6687219"/>
                    <a:pt x="522592" y="6657396"/>
                  </a:cubicBezTo>
                  <a:lnTo>
                    <a:pt x="522592" y="6601274"/>
                  </a:lnTo>
                  <a:lnTo>
                    <a:pt x="522265" y="6601274"/>
                  </a:lnTo>
                  <a:lnTo>
                    <a:pt x="522265" y="6059203"/>
                  </a:lnTo>
                  <a:cubicBezTo>
                    <a:pt x="522265" y="6009497"/>
                    <a:pt x="481971" y="5969203"/>
                    <a:pt x="432265" y="5969203"/>
                  </a:cubicBezTo>
                  <a:cubicBezTo>
                    <a:pt x="382559" y="5969203"/>
                    <a:pt x="342265" y="6009497"/>
                    <a:pt x="342265" y="6059203"/>
                  </a:cubicBezTo>
                  <a:lnTo>
                    <a:pt x="342265" y="8035783"/>
                  </a:lnTo>
                  <a:lnTo>
                    <a:pt x="327599" y="8071189"/>
                  </a:lnTo>
                  <a:cubicBezTo>
                    <a:pt x="317827" y="8080961"/>
                    <a:pt x="304327" y="8087005"/>
                    <a:pt x="289415" y="8087005"/>
                  </a:cubicBezTo>
                  <a:cubicBezTo>
                    <a:pt x="259592" y="8087005"/>
                    <a:pt x="235415" y="8062828"/>
                    <a:pt x="235415" y="8033005"/>
                  </a:cubicBezTo>
                  <a:lnTo>
                    <a:pt x="235415" y="6601275"/>
                  </a:lnTo>
                  <a:lnTo>
                    <a:pt x="233866" y="6601274"/>
                  </a:lnTo>
                  <a:lnTo>
                    <a:pt x="233867" y="4940285"/>
                  </a:lnTo>
                  <a:cubicBezTo>
                    <a:pt x="233867" y="4890578"/>
                    <a:pt x="193573" y="4850285"/>
                    <a:pt x="143867" y="4850284"/>
                  </a:cubicBezTo>
                  <a:cubicBezTo>
                    <a:pt x="94161" y="4850284"/>
                    <a:pt x="53867" y="4890578"/>
                    <a:pt x="53867" y="4940285"/>
                  </a:cubicBezTo>
                  <a:lnTo>
                    <a:pt x="53867" y="6623210"/>
                  </a:lnTo>
                  <a:lnTo>
                    <a:pt x="47257" y="6639167"/>
                  </a:lnTo>
                  <a:cubicBezTo>
                    <a:pt x="42371" y="6644053"/>
                    <a:pt x="35621" y="6647075"/>
                    <a:pt x="28165" y="6647075"/>
                  </a:cubicBezTo>
                  <a:cubicBezTo>
                    <a:pt x="13253" y="6647075"/>
                    <a:pt x="1165" y="6634987"/>
                    <a:pt x="1165" y="6620075"/>
                  </a:cubicBezTo>
                  <a:lnTo>
                    <a:pt x="1165" y="6601274"/>
                  </a:lnTo>
                  <a:lnTo>
                    <a:pt x="0" y="6601274"/>
                  </a:ln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rot="2940000">
              <a:off x="4059457" y="-1104631"/>
              <a:ext cx="820809" cy="4622290"/>
            </a:xfrm>
            <a:custGeom>
              <a:avLst/>
              <a:gdLst>
                <a:gd name="connsiteX0" fmla="*/ 8298 w 820808"/>
                <a:gd name="connsiteY0" fmla="*/ 3595264 h 4622291"/>
                <a:gd name="connsiteX1" fmla="*/ 24421 w 820808"/>
                <a:gd name="connsiteY1" fmla="*/ 3588585 h 4622291"/>
                <a:gd name="connsiteX2" fmla="*/ 40545 w 820808"/>
                <a:gd name="connsiteY2" fmla="*/ 3595264 h 4622291"/>
                <a:gd name="connsiteX3" fmla="*/ 45493 w 820808"/>
                <a:gd name="connsiteY3" fmla="*/ 3607207 h 4622291"/>
                <a:gd name="connsiteX4" fmla="*/ 45493 w 820808"/>
                <a:gd name="connsiteY4" fmla="*/ 4603670 h 4622291"/>
                <a:gd name="connsiteX5" fmla="*/ 40545 w 820808"/>
                <a:gd name="connsiteY5" fmla="*/ 4615612 h 4622291"/>
                <a:gd name="connsiteX6" fmla="*/ 24421 w 820808"/>
                <a:gd name="connsiteY6" fmla="*/ 4622291 h 4622291"/>
                <a:gd name="connsiteX7" fmla="*/ 1619 w 820808"/>
                <a:gd name="connsiteY7" fmla="*/ 4599489 h 4622291"/>
                <a:gd name="connsiteX8" fmla="*/ 1619 w 820808"/>
                <a:gd name="connsiteY8" fmla="*/ 3611388 h 4622291"/>
                <a:gd name="connsiteX9" fmla="*/ 8298 w 820808"/>
                <a:gd name="connsiteY9" fmla="*/ 3595264 h 4622291"/>
                <a:gd name="connsiteX10" fmla="*/ 0 w 820808"/>
                <a:gd name="connsiteY10" fmla="*/ 944231 h 4622291"/>
                <a:gd name="connsiteX11" fmla="*/ 820808 w 820808"/>
                <a:gd name="connsiteY11" fmla="*/ 0 h 4622291"/>
                <a:gd name="connsiteX12" fmla="*/ 820808 w 820808"/>
                <a:gd name="connsiteY12" fmla="*/ 2056607 h 4622291"/>
                <a:gd name="connsiteX13" fmla="*/ 814510 w 820808"/>
                <a:gd name="connsiteY13" fmla="*/ 2025414 h 4622291"/>
                <a:gd name="connsiteX14" fmla="*/ 677387 w 820808"/>
                <a:gd name="connsiteY14" fmla="*/ 1934523 h 4622291"/>
                <a:gd name="connsiteX15" fmla="*/ 528570 w 820808"/>
                <a:gd name="connsiteY15" fmla="*/ 2083340 h 4622291"/>
                <a:gd name="connsiteX16" fmla="*/ 528570 w 820808"/>
                <a:gd name="connsiteY16" fmla="*/ 3007742 h 4622291"/>
                <a:gd name="connsiteX17" fmla="*/ 519197 w 820808"/>
                <a:gd name="connsiteY17" fmla="*/ 3030370 h 4622291"/>
                <a:gd name="connsiteX18" fmla="*/ 486950 w 820808"/>
                <a:gd name="connsiteY18" fmla="*/ 3043727 h 4622291"/>
                <a:gd name="connsiteX19" fmla="*/ 441345 w 820808"/>
                <a:gd name="connsiteY19" fmla="*/ 2998122 h 4622291"/>
                <a:gd name="connsiteX20" fmla="*/ 441345 w 820808"/>
                <a:gd name="connsiteY20" fmla="*/ 2950726 h 4622291"/>
                <a:gd name="connsiteX21" fmla="*/ 441069 w 820808"/>
                <a:gd name="connsiteY21" fmla="*/ 2950726 h 4622291"/>
                <a:gd name="connsiteX22" fmla="*/ 441069 w 820808"/>
                <a:gd name="connsiteY22" fmla="*/ 2492930 h 4622291"/>
                <a:gd name="connsiteX23" fmla="*/ 365061 w 820808"/>
                <a:gd name="connsiteY23" fmla="*/ 2416922 h 4622291"/>
                <a:gd name="connsiteX24" fmla="*/ 289054 w 820808"/>
                <a:gd name="connsiteY24" fmla="*/ 2492930 h 4622291"/>
                <a:gd name="connsiteX25" fmla="*/ 289054 w 820808"/>
                <a:gd name="connsiteY25" fmla="*/ 4162212 h 4622291"/>
                <a:gd name="connsiteX26" fmla="*/ 276668 w 820808"/>
                <a:gd name="connsiteY26" fmla="*/ 4192114 h 4622291"/>
                <a:gd name="connsiteX27" fmla="*/ 244420 w 820808"/>
                <a:gd name="connsiteY27" fmla="*/ 4205471 h 4622291"/>
                <a:gd name="connsiteX28" fmla="*/ 198815 w 820808"/>
                <a:gd name="connsiteY28" fmla="*/ 4159866 h 4622291"/>
                <a:gd name="connsiteX29" fmla="*/ 198815 w 820808"/>
                <a:gd name="connsiteY29" fmla="*/ 2950726 h 4622291"/>
                <a:gd name="connsiteX30" fmla="*/ 197507 w 820808"/>
                <a:gd name="connsiteY30" fmla="*/ 2950726 h 4622291"/>
                <a:gd name="connsiteX31" fmla="*/ 197508 w 820808"/>
                <a:gd name="connsiteY31" fmla="*/ 1547969 h 4622291"/>
                <a:gd name="connsiteX32" fmla="*/ 121500 w 820808"/>
                <a:gd name="connsiteY32" fmla="*/ 1471960 h 4622291"/>
                <a:gd name="connsiteX33" fmla="*/ 45492 w 820808"/>
                <a:gd name="connsiteY33" fmla="*/ 1547969 h 4622291"/>
                <a:gd name="connsiteX34" fmla="*/ 45492 w 820808"/>
                <a:gd name="connsiteY34" fmla="*/ 2969251 h 4622291"/>
                <a:gd name="connsiteX35" fmla="*/ 39910 w 820808"/>
                <a:gd name="connsiteY35" fmla="*/ 2982727 h 4622291"/>
                <a:gd name="connsiteX36" fmla="*/ 23786 w 820808"/>
                <a:gd name="connsiteY36" fmla="*/ 2989406 h 4622291"/>
                <a:gd name="connsiteX37" fmla="*/ 984 w 820808"/>
                <a:gd name="connsiteY37" fmla="*/ 2966603 h 4622291"/>
                <a:gd name="connsiteX38" fmla="*/ 984 w 820808"/>
                <a:gd name="connsiteY38" fmla="*/ 2950726 h 4622291"/>
                <a:gd name="connsiteX39" fmla="*/ 0 w 820808"/>
                <a:gd name="connsiteY39" fmla="*/ 2950726 h 462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20808" h="4622291">
                  <a:moveTo>
                    <a:pt x="8298" y="3595264"/>
                  </a:moveTo>
                  <a:cubicBezTo>
                    <a:pt x="12424" y="3591138"/>
                    <a:pt x="18124" y="3588585"/>
                    <a:pt x="24421" y="3588585"/>
                  </a:cubicBezTo>
                  <a:cubicBezTo>
                    <a:pt x="30718" y="3588585"/>
                    <a:pt x="36419" y="3591138"/>
                    <a:pt x="40545" y="3595264"/>
                  </a:cubicBezTo>
                  <a:lnTo>
                    <a:pt x="45493" y="3607207"/>
                  </a:lnTo>
                  <a:lnTo>
                    <a:pt x="45493" y="4603670"/>
                  </a:lnTo>
                  <a:lnTo>
                    <a:pt x="40545" y="4615612"/>
                  </a:lnTo>
                  <a:cubicBezTo>
                    <a:pt x="36419" y="4619739"/>
                    <a:pt x="30718" y="4622291"/>
                    <a:pt x="24421" y="4622291"/>
                  </a:cubicBezTo>
                  <a:cubicBezTo>
                    <a:pt x="11828" y="4622291"/>
                    <a:pt x="1619" y="4612083"/>
                    <a:pt x="1619" y="4599489"/>
                  </a:cubicBezTo>
                  <a:lnTo>
                    <a:pt x="1619" y="3611388"/>
                  </a:lnTo>
                  <a:cubicBezTo>
                    <a:pt x="1619" y="3605091"/>
                    <a:pt x="4171" y="3599390"/>
                    <a:pt x="8298" y="3595264"/>
                  </a:cubicBezTo>
                  <a:close/>
                  <a:moveTo>
                    <a:pt x="0" y="944231"/>
                  </a:moveTo>
                  <a:lnTo>
                    <a:pt x="820808" y="0"/>
                  </a:lnTo>
                  <a:lnTo>
                    <a:pt x="820808" y="2056607"/>
                  </a:lnTo>
                  <a:lnTo>
                    <a:pt x="814510" y="2025414"/>
                  </a:lnTo>
                  <a:cubicBezTo>
                    <a:pt x="791918" y="1972000"/>
                    <a:pt x="739030" y="1934523"/>
                    <a:pt x="677387" y="1934523"/>
                  </a:cubicBezTo>
                  <a:cubicBezTo>
                    <a:pt x="595198" y="1934523"/>
                    <a:pt x="528570" y="2001150"/>
                    <a:pt x="528570" y="2083340"/>
                  </a:cubicBezTo>
                  <a:lnTo>
                    <a:pt x="528570" y="3007742"/>
                  </a:lnTo>
                  <a:lnTo>
                    <a:pt x="519197" y="3030370"/>
                  </a:lnTo>
                  <a:cubicBezTo>
                    <a:pt x="510945" y="3038623"/>
                    <a:pt x="499544" y="3043726"/>
                    <a:pt x="486950" y="3043727"/>
                  </a:cubicBezTo>
                  <a:cubicBezTo>
                    <a:pt x="461763" y="3043727"/>
                    <a:pt x="441345" y="3023309"/>
                    <a:pt x="441345" y="2998122"/>
                  </a:cubicBezTo>
                  <a:lnTo>
                    <a:pt x="441345" y="2950726"/>
                  </a:lnTo>
                  <a:lnTo>
                    <a:pt x="441069" y="2950726"/>
                  </a:lnTo>
                  <a:lnTo>
                    <a:pt x="441069" y="2492930"/>
                  </a:lnTo>
                  <a:cubicBezTo>
                    <a:pt x="441069" y="2450952"/>
                    <a:pt x="407039" y="2416922"/>
                    <a:pt x="365061" y="2416922"/>
                  </a:cubicBezTo>
                  <a:cubicBezTo>
                    <a:pt x="323083" y="2416922"/>
                    <a:pt x="289053" y="2450952"/>
                    <a:pt x="289054" y="2492930"/>
                  </a:cubicBezTo>
                  <a:lnTo>
                    <a:pt x="289054" y="4162212"/>
                  </a:lnTo>
                  <a:lnTo>
                    <a:pt x="276668" y="4192114"/>
                  </a:lnTo>
                  <a:cubicBezTo>
                    <a:pt x="268415" y="4200367"/>
                    <a:pt x="257014" y="4205471"/>
                    <a:pt x="244420" y="4205471"/>
                  </a:cubicBezTo>
                  <a:cubicBezTo>
                    <a:pt x="219233" y="4205471"/>
                    <a:pt x="198815" y="4185053"/>
                    <a:pt x="198815" y="4159866"/>
                  </a:cubicBezTo>
                  <a:lnTo>
                    <a:pt x="198815" y="2950726"/>
                  </a:lnTo>
                  <a:lnTo>
                    <a:pt x="197507" y="2950726"/>
                  </a:lnTo>
                  <a:lnTo>
                    <a:pt x="197508" y="1547969"/>
                  </a:lnTo>
                  <a:cubicBezTo>
                    <a:pt x="197508" y="1505990"/>
                    <a:pt x="163478" y="1471961"/>
                    <a:pt x="121500" y="1471960"/>
                  </a:cubicBezTo>
                  <a:cubicBezTo>
                    <a:pt x="79522" y="1471960"/>
                    <a:pt x="45492" y="1505990"/>
                    <a:pt x="45492" y="1547969"/>
                  </a:cubicBezTo>
                  <a:lnTo>
                    <a:pt x="45492" y="2969251"/>
                  </a:lnTo>
                  <a:lnTo>
                    <a:pt x="39910" y="2982727"/>
                  </a:lnTo>
                  <a:cubicBezTo>
                    <a:pt x="35784" y="2986854"/>
                    <a:pt x="30083" y="2989406"/>
                    <a:pt x="23786" y="2989406"/>
                  </a:cubicBezTo>
                  <a:cubicBezTo>
                    <a:pt x="11193" y="2989406"/>
                    <a:pt x="984" y="2979197"/>
                    <a:pt x="984" y="2966603"/>
                  </a:cubicBezTo>
                  <a:lnTo>
                    <a:pt x="984" y="2950726"/>
                  </a:lnTo>
                  <a:lnTo>
                    <a:pt x="0" y="2950726"/>
                  </a:lnTo>
                  <a:close/>
                </a:path>
              </a:pathLst>
            </a:custGeom>
            <a:solidFill>
              <a:srgbClr val="4E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 rot="2940000">
              <a:off x="3993067" y="-370159"/>
              <a:ext cx="531338" cy="986546"/>
            </a:xfrm>
            <a:custGeom>
              <a:avLst/>
              <a:gdLst>
                <a:gd name="connsiteX0" fmla="*/ 0 w 531337"/>
                <a:gd name="connsiteY0" fmla="*/ 611233 h 986546"/>
                <a:gd name="connsiteX1" fmla="*/ 531337 w 531337"/>
                <a:gd name="connsiteY1" fmla="*/ 0 h 986546"/>
                <a:gd name="connsiteX2" fmla="*/ 531337 w 531337"/>
                <a:gd name="connsiteY2" fmla="*/ 720877 h 986546"/>
                <a:gd name="connsiteX3" fmla="*/ 265668 w 531337"/>
                <a:gd name="connsiteY3" fmla="*/ 986546 h 986546"/>
                <a:gd name="connsiteX4" fmla="*/ 265669 w 531337"/>
                <a:gd name="connsiteY4" fmla="*/ 986545 h 986546"/>
                <a:gd name="connsiteX5" fmla="*/ 0 w 531337"/>
                <a:gd name="connsiteY5" fmla="*/ 720876 h 98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337" h="986546">
                  <a:moveTo>
                    <a:pt x="0" y="611233"/>
                  </a:moveTo>
                  <a:lnTo>
                    <a:pt x="531337" y="0"/>
                  </a:lnTo>
                  <a:lnTo>
                    <a:pt x="531337" y="720877"/>
                  </a:lnTo>
                  <a:cubicBezTo>
                    <a:pt x="531337" y="867602"/>
                    <a:pt x="412393" y="986546"/>
                    <a:pt x="265668" y="986546"/>
                  </a:cubicBezTo>
                  <a:lnTo>
                    <a:pt x="265669" y="986545"/>
                  </a:lnTo>
                  <a:cubicBezTo>
                    <a:pt x="118944" y="986545"/>
                    <a:pt x="0" y="867601"/>
                    <a:pt x="0" y="720876"/>
                  </a:cubicBez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627058" y="0"/>
            <a:ext cx="7202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>
                    <a:lumMod val="95000"/>
                  </a:prstClr>
                </a:solidFill>
              </a:rPr>
              <a:t>3_2. </a:t>
            </a:r>
            <a:r>
              <a:rPr lang="ko-KR" altLang="en-US" sz="3200" b="1" i="1" kern="0" smtClean="0">
                <a:solidFill>
                  <a:prstClr val="white">
                    <a:lumMod val="95000"/>
                  </a:prstClr>
                </a:solidFill>
              </a:rPr>
              <a:t>초기 요구사항</a:t>
            </a:r>
            <a:r>
              <a:rPr lang="en-US" altLang="ko-KR" sz="3200" b="1" i="1" kern="0" smtClean="0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3200" b="1" i="1" kern="0" smtClean="0">
                <a:solidFill>
                  <a:prstClr val="white">
                    <a:lumMod val="95000"/>
                  </a:prstClr>
                </a:solidFill>
              </a:rPr>
              <a:t>완료된 요구사항</a:t>
            </a:r>
            <a:endParaRPr lang="en-US" altLang="ko-KR" sz="3200" b="1" i="1" kern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7418" y="879781"/>
            <a:ext cx="25697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kern="0" smtClean="0">
                <a:solidFill>
                  <a:prstClr val="white">
                    <a:lumMod val="95000"/>
                  </a:prstClr>
                </a:solidFill>
              </a:rPr>
              <a:t>완료된 요구사항</a:t>
            </a:r>
            <a:endParaRPr lang="en-US" altLang="ko-KR" sz="2400" kern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0" y="4419600"/>
            <a:ext cx="12192000" cy="2438400"/>
          </a:xfrm>
          <a:prstGeom prst="roundRect">
            <a:avLst>
              <a:gd name="adj" fmla="val 3187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smtClean="0">
                <a:solidFill>
                  <a:schemeClr val="accent1">
                    <a:lumMod val="50000"/>
                  </a:schemeClr>
                </a:solidFill>
              </a:rPr>
              <a:t>	1. </a:t>
            </a:r>
            <a:r>
              <a:rPr lang="ko-KR" altLang="en-US" sz="2400" b="1" smtClean="0">
                <a:solidFill>
                  <a:schemeClr val="accent1">
                    <a:lumMod val="50000"/>
                  </a:schemeClr>
                </a:solidFill>
              </a:rPr>
              <a:t>카카오 연동 및 로그인</a:t>
            </a:r>
            <a:endParaRPr lang="en-US" altLang="ko-KR" sz="2400" b="1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2400" b="1" smtClean="0">
                <a:solidFill>
                  <a:schemeClr val="accent1">
                    <a:lumMod val="50000"/>
                  </a:schemeClr>
                </a:solidFill>
              </a:rPr>
              <a:t>	2. </a:t>
            </a:r>
            <a:r>
              <a:rPr lang="ko-KR" altLang="en-US" sz="2400" b="1" smtClean="0">
                <a:solidFill>
                  <a:schemeClr val="accent1">
                    <a:lumMod val="50000"/>
                  </a:schemeClr>
                </a:solidFill>
              </a:rPr>
              <a:t>사용자 선호도 조사 시스템</a:t>
            </a:r>
            <a:endParaRPr lang="en-US" altLang="ko-KR" sz="2400" b="1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2400" b="1" smtClean="0">
                <a:solidFill>
                  <a:schemeClr val="accent1">
                    <a:lumMod val="50000"/>
                  </a:schemeClr>
                </a:solidFill>
              </a:rPr>
              <a:t>	3. </a:t>
            </a:r>
            <a:r>
              <a:rPr lang="ko-KR" altLang="en-US" sz="2400" b="1" smtClean="0">
                <a:solidFill>
                  <a:schemeClr val="accent1">
                    <a:lumMod val="50000"/>
                  </a:schemeClr>
                </a:solidFill>
              </a:rPr>
              <a:t>여행지 추천 시스템</a:t>
            </a:r>
            <a:endParaRPr lang="en-US" altLang="ko-KR" sz="2400" b="1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2400" b="1" smtClean="0">
                <a:solidFill>
                  <a:schemeClr val="accent1">
                    <a:lumMod val="50000"/>
                  </a:schemeClr>
                </a:solidFill>
              </a:rPr>
              <a:t>	4. </a:t>
            </a:r>
            <a:r>
              <a:rPr lang="ko-KR" altLang="en-US" sz="2400" b="1" smtClean="0">
                <a:solidFill>
                  <a:schemeClr val="accent1">
                    <a:lumMod val="50000"/>
                  </a:schemeClr>
                </a:solidFill>
              </a:rPr>
              <a:t>사용자 지역날씨 정보 제공</a:t>
            </a:r>
            <a:endParaRPr lang="en-US" altLang="ko-KR" sz="2400" b="1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2400" b="1" smtClean="0">
                <a:solidFill>
                  <a:schemeClr val="accent1">
                    <a:lumMod val="50000"/>
                  </a:schemeClr>
                </a:solidFill>
              </a:rPr>
              <a:t>	5. </a:t>
            </a:r>
            <a:r>
              <a:rPr lang="ko-KR" altLang="en-US" sz="2400" b="1" smtClean="0">
                <a:solidFill>
                  <a:schemeClr val="accent1">
                    <a:lumMod val="50000"/>
                  </a:schemeClr>
                </a:solidFill>
              </a:rPr>
              <a:t>여행 동행자 탐색</a:t>
            </a:r>
            <a:r>
              <a:rPr lang="en-US" altLang="ko-KR" sz="2400" b="1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altLang="ko-KR" sz="2400" b="1" smtClean="0">
                <a:solidFill>
                  <a:srgbClr val="FF0000"/>
                </a:solidFill>
              </a:rPr>
              <a:t>Kakao talk </a:t>
            </a:r>
            <a:r>
              <a:rPr lang="ko-KR" altLang="en-US" sz="2400" b="1" smtClean="0">
                <a:solidFill>
                  <a:srgbClr val="FF0000"/>
                </a:solidFill>
              </a:rPr>
              <a:t>소통 </a:t>
            </a:r>
            <a:r>
              <a:rPr lang="en-US" altLang="ko-KR" sz="2400" b="1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ko-KR" altLang="en-US" sz="2400" b="1" smtClean="0">
                <a:solidFill>
                  <a:srgbClr val="FF0000"/>
                </a:solidFill>
                <a:sym typeface="Wingdings" pitchFamily="2" charset="2"/>
              </a:rPr>
              <a:t>게시판 소통</a:t>
            </a:r>
            <a:r>
              <a:rPr lang="en-US" altLang="ko-KR" sz="2400" b="1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sz="2400" b="1" smtClean="0">
                <a:solidFill>
                  <a:schemeClr val="accent1">
                    <a:lumMod val="50000"/>
                  </a:schemeClr>
                </a:solidFill>
              </a:rPr>
              <a:t>	6.</a:t>
            </a:r>
            <a:r>
              <a:rPr lang="ko-KR" altLang="en-US" sz="2400" b="1" smtClean="0">
                <a:solidFill>
                  <a:schemeClr val="accent1">
                    <a:lumMod val="50000"/>
                  </a:schemeClr>
                </a:solidFill>
              </a:rPr>
              <a:t> 추천 여행지 제공 및 사용자 게시글 작성 </a:t>
            </a:r>
            <a:r>
              <a:rPr lang="en-US" altLang="ko-KR" sz="2400" b="1" smtClean="0">
                <a:solidFill>
                  <a:schemeClr val="accent1">
                    <a:lumMod val="50000"/>
                  </a:schemeClr>
                </a:solidFill>
              </a:rPr>
              <a:t>+ </a:t>
            </a:r>
            <a:r>
              <a:rPr lang="ko-KR" altLang="en-US" sz="2400" b="1" strike="sngStrike" smtClean="0">
                <a:solidFill>
                  <a:srgbClr val="FF0000"/>
                </a:solidFill>
              </a:rPr>
              <a:t>수정 및 삭제</a:t>
            </a:r>
            <a:endParaRPr lang="ko-KR" altLang="en-US" sz="2400" b="1" strike="sngStrike">
              <a:solidFill>
                <a:srgbClr val="FF0000"/>
              </a:solidFill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889986" cy="62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모서리가 둥근 직사각형 39"/>
          <p:cNvSpPr/>
          <p:nvPr/>
        </p:nvSpPr>
        <p:spPr>
          <a:xfrm>
            <a:off x="3581400" y="1554480"/>
            <a:ext cx="4450080" cy="2667000"/>
          </a:xfrm>
          <a:prstGeom prst="roundRect">
            <a:avLst>
              <a:gd name="adj" fmla="val 98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63880" y="1554480"/>
            <a:ext cx="2453640" cy="2667000"/>
          </a:xfrm>
          <a:prstGeom prst="roundRect">
            <a:avLst>
              <a:gd name="adj" fmla="val 921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mtClean="0">
                <a:solidFill>
                  <a:srgbClr val="653333"/>
                </a:solidFill>
              </a:rPr>
              <a:t>Kakao  API</a:t>
            </a:r>
            <a:endParaRPr lang="ko-KR" altLang="en-US" sz="2800" b="1">
              <a:solidFill>
                <a:srgbClr val="653333"/>
              </a:solidFill>
            </a:endParaRPr>
          </a:p>
        </p:txBody>
      </p:sp>
      <p:cxnSp>
        <p:nvCxnSpPr>
          <p:cNvPr id="42" name="직선 화살표 연결선 41"/>
          <p:cNvCxnSpPr>
            <a:stCxn id="41" idx="3"/>
            <a:endCxn id="40" idx="1"/>
          </p:cNvCxnSpPr>
          <p:nvPr/>
        </p:nvCxnSpPr>
        <p:spPr>
          <a:xfrm>
            <a:off x="3017520" y="2887980"/>
            <a:ext cx="56388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3779520" y="1798320"/>
            <a:ext cx="1173480" cy="1005840"/>
          </a:xfrm>
          <a:prstGeom prst="roundRect">
            <a:avLst>
              <a:gd name="adj" fmla="val 17446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2">
                    <a:lumMod val="50000"/>
                  </a:schemeClr>
                </a:solidFill>
              </a:rPr>
              <a:t>2.</a:t>
            </a:r>
            <a:r>
              <a:rPr lang="ko-KR" altLang="en-US" smtClean="0">
                <a:solidFill>
                  <a:schemeClr val="tx2">
                    <a:lumMod val="50000"/>
                  </a:schemeClr>
                </a:solidFill>
              </a:rPr>
              <a:t>사용자</a:t>
            </a:r>
            <a:endParaRPr lang="en-US" altLang="ko-KR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ko-KR" altLang="en-US" smtClean="0">
                <a:solidFill>
                  <a:schemeClr val="tx2">
                    <a:lumMod val="50000"/>
                  </a:schemeClr>
                </a:solidFill>
              </a:rPr>
              <a:t>선호도 </a:t>
            </a:r>
            <a:endParaRPr lang="en-US" altLang="ko-KR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ko-KR" altLang="en-US" smtClean="0">
                <a:solidFill>
                  <a:schemeClr val="tx2">
                    <a:lumMod val="50000"/>
                  </a:schemeClr>
                </a:solidFill>
              </a:rPr>
              <a:t>조사</a:t>
            </a:r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85160" y="2499360"/>
            <a:ext cx="47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79520" y="3002280"/>
            <a:ext cx="1173480" cy="1005840"/>
          </a:xfrm>
          <a:prstGeom prst="roundRect">
            <a:avLst>
              <a:gd name="adj" fmla="val 17446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2">
                    <a:lumMod val="50000"/>
                  </a:schemeClr>
                </a:solidFill>
              </a:rPr>
              <a:t>3.</a:t>
            </a:r>
            <a:r>
              <a:rPr lang="ko-KR" altLang="en-US" smtClean="0">
                <a:solidFill>
                  <a:schemeClr val="tx2">
                    <a:lumMod val="50000"/>
                  </a:schemeClr>
                </a:solidFill>
              </a:rPr>
              <a:t>여행지 추천</a:t>
            </a:r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83880" y="1554480"/>
            <a:ext cx="3810000" cy="1203960"/>
          </a:xfrm>
          <a:prstGeom prst="roundRect">
            <a:avLst>
              <a:gd name="adj" fmla="val 98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ko-KR" sz="280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ko-KR" sz="280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2800" smtClean="0">
                <a:solidFill>
                  <a:schemeClr val="accent1">
                    <a:lumMod val="50000"/>
                  </a:schemeClr>
                </a:solidFill>
              </a:rPr>
              <a:t>서버</a:t>
            </a:r>
            <a:endParaRPr lang="en-US" altLang="ko-KR" sz="280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ko-KR" sz="280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ko-KR" sz="280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ko-KR" altLang="en-US" sz="28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183880" y="2910840"/>
            <a:ext cx="1859280" cy="1295400"/>
          </a:xfrm>
          <a:prstGeom prst="roundRect">
            <a:avLst>
              <a:gd name="adj" fmla="val 98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accent1">
                    <a:lumMod val="50000"/>
                  </a:schemeClr>
                </a:solidFill>
              </a:rPr>
              <a:t>Kweather</a:t>
            </a:r>
          </a:p>
          <a:p>
            <a:pPr algn="ctr"/>
            <a:r>
              <a:rPr lang="en-US" altLang="ko-KR" sz="2000" smtClean="0">
                <a:solidFill>
                  <a:schemeClr val="accent1">
                    <a:lumMod val="50000"/>
                  </a:schemeClr>
                </a:solidFill>
              </a:rPr>
              <a:t>api</a:t>
            </a:r>
            <a:endParaRPr lang="ko-KR" altLang="en-US" sz="2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0119360" y="2910840"/>
            <a:ext cx="1859280" cy="1295400"/>
          </a:xfrm>
          <a:prstGeom prst="roundRect">
            <a:avLst>
              <a:gd name="adj" fmla="val 98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accent1">
                    <a:lumMod val="50000"/>
                  </a:schemeClr>
                </a:solidFill>
              </a:rPr>
              <a:t>Geolocation</a:t>
            </a:r>
          </a:p>
          <a:p>
            <a:pPr algn="ctr"/>
            <a:r>
              <a:rPr lang="en-US" altLang="ko-KR" sz="2000" smtClean="0">
                <a:solidFill>
                  <a:schemeClr val="accent1">
                    <a:lumMod val="50000"/>
                  </a:schemeClr>
                </a:solidFill>
              </a:rPr>
              <a:t>gps api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105400" y="1859280"/>
            <a:ext cx="2804160" cy="487680"/>
          </a:xfrm>
          <a:prstGeom prst="roundRect">
            <a:avLst>
              <a:gd name="adj" fmla="val 17446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2">
                    <a:lumMod val="50000"/>
                  </a:schemeClr>
                </a:solidFill>
              </a:rPr>
              <a:t>4.</a:t>
            </a:r>
            <a:r>
              <a:rPr lang="ko-KR" altLang="en-US" smtClean="0">
                <a:solidFill>
                  <a:schemeClr val="tx2">
                    <a:lumMod val="50000"/>
                  </a:schemeClr>
                </a:solidFill>
              </a:rPr>
              <a:t>사용자 지역 날씨 정보</a:t>
            </a:r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105400" y="2499360"/>
            <a:ext cx="2804160" cy="533400"/>
          </a:xfrm>
          <a:prstGeom prst="roundRect">
            <a:avLst>
              <a:gd name="adj" fmla="val 17446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2">
                    <a:lumMod val="50000"/>
                  </a:schemeClr>
                </a:solidFill>
              </a:rPr>
              <a:t>5. </a:t>
            </a:r>
            <a:r>
              <a:rPr lang="ko-KR" altLang="en-US" smtClean="0">
                <a:solidFill>
                  <a:schemeClr val="tx2">
                    <a:lumMod val="50000"/>
                  </a:schemeClr>
                </a:solidFill>
              </a:rPr>
              <a:t>여행 동행자</a:t>
            </a:r>
            <a:r>
              <a:rPr lang="en-US" altLang="ko-KR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mtClean="0">
                <a:solidFill>
                  <a:schemeClr val="tx2">
                    <a:lumMod val="50000"/>
                  </a:schemeClr>
                </a:solidFill>
              </a:rPr>
              <a:t>탐색</a:t>
            </a:r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105400" y="3139440"/>
            <a:ext cx="2804160" cy="883920"/>
          </a:xfrm>
          <a:prstGeom prst="roundRect">
            <a:avLst>
              <a:gd name="adj" fmla="val 17446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2">
                    <a:lumMod val="50000"/>
                  </a:schemeClr>
                </a:solidFill>
              </a:rPr>
              <a:t>6. </a:t>
            </a:r>
            <a:r>
              <a:rPr lang="ko-KR" altLang="en-US" smtClean="0">
                <a:solidFill>
                  <a:schemeClr val="tx2">
                    <a:lumMod val="50000"/>
                  </a:schemeClr>
                </a:solidFill>
              </a:rPr>
              <a:t>추천 여행지 게시글</a:t>
            </a:r>
            <a:endParaRPr lang="en-US" altLang="ko-KR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ko-KR" altLang="en-US" smtClean="0">
                <a:solidFill>
                  <a:schemeClr val="tx2">
                    <a:lumMod val="50000"/>
                  </a:schemeClr>
                </a:solidFill>
              </a:rPr>
              <a:t>작성 </a:t>
            </a:r>
            <a:r>
              <a:rPr lang="en-US" altLang="ko-KR" smtClean="0">
                <a:solidFill>
                  <a:schemeClr val="tx2">
                    <a:lumMod val="50000"/>
                  </a:schemeClr>
                </a:solidFill>
              </a:rPr>
              <a:t>+ </a:t>
            </a:r>
            <a:r>
              <a:rPr lang="ko-KR" altLang="en-US" strike="sngStrike" smtClean="0">
                <a:solidFill>
                  <a:schemeClr val="tx2">
                    <a:lumMod val="50000"/>
                  </a:schemeClr>
                </a:solidFill>
              </a:rPr>
              <a:t>수정</a:t>
            </a:r>
            <a:r>
              <a:rPr lang="en-US" altLang="ko-KR" strike="sngStrike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trike="sngStrike" smtClean="0">
                <a:solidFill>
                  <a:schemeClr val="tx2">
                    <a:lumMod val="50000"/>
                  </a:schemeClr>
                </a:solidFill>
              </a:rPr>
              <a:t>삭제</a:t>
            </a:r>
            <a:endParaRPr lang="ko-KR" altLang="en-US" strike="sngStrike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99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0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V="1">
            <a:off x="-1" y="-1"/>
            <a:ext cx="2455595" cy="211455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411" y="-48530"/>
            <a:ext cx="2634725" cy="944642"/>
            <a:chOff x="112795" y="-142555"/>
            <a:chExt cx="8580553" cy="3076430"/>
          </a:xfrm>
        </p:grpSpPr>
        <p:sp>
          <p:nvSpPr>
            <p:cNvPr id="14" name="자유형 13"/>
            <p:cNvSpPr/>
            <p:nvPr/>
          </p:nvSpPr>
          <p:spPr>
            <a:xfrm rot="2940000">
              <a:off x="3917117" y="-1842357"/>
              <a:ext cx="971910" cy="8580553"/>
            </a:xfrm>
            <a:custGeom>
              <a:avLst/>
              <a:gdLst>
                <a:gd name="connsiteX0" fmla="*/ 9825 w 971910"/>
                <a:gd name="connsiteY0" fmla="*/ 7364465 h 8580557"/>
                <a:gd name="connsiteX1" fmla="*/ 28917 w 971910"/>
                <a:gd name="connsiteY1" fmla="*/ 7356557 h 8580557"/>
                <a:gd name="connsiteX2" fmla="*/ 48009 w 971910"/>
                <a:gd name="connsiteY2" fmla="*/ 7364465 h 8580557"/>
                <a:gd name="connsiteX3" fmla="*/ 53867 w 971910"/>
                <a:gd name="connsiteY3" fmla="*/ 7378607 h 8580557"/>
                <a:gd name="connsiteX4" fmla="*/ 53867 w 971910"/>
                <a:gd name="connsiteY4" fmla="*/ 8558508 h 8580557"/>
                <a:gd name="connsiteX5" fmla="*/ 48009 w 971910"/>
                <a:gd name="connsiteY5" fmla="*/ 8572649 h 8580557"/>
                <a:gd name="connsiteX6" fmla="*/ 28917 w 971910"/>
                <a:gd name="connsiteY6" fmla="*/ 8580557 h 8580557"/>
                <a:gd name="connsiteX7" fmla="*/ 1917 w 971910"/>
                <a:gd name="connsiteY7" fmla="*/ 8553557 h 8580557"/>
                <a:gd name="connsiteX8" fmla="*/ 1917 w 971910"/>
                <a:gd name="connsiteY8" fmla="*/ 7383558 h 8580557"/>
                <a:gd name="connsiteX9" fmla="*/ 9825 w 971910"/>
                <a:gd name="connsiteY9" fmla="*/ 7364465 h 8580557"/>
                <a:gd name="connsiteX10" fmla="*/ 0 w 971910"/>
                <a:gd name="connsiteY10" fmla="*/ 1118055 h 8580557"/>
                <a:gd name="connsiteX11" fmla="*/ 971910 w 971910"/>
                <a:gd name="connsiteY11" fmla="*/ 0 h 8580557"/>
                <a:gd name="connsiteX12" fmla="*/ 971909 w 971910"/>
                <a:gd name="connsiteY12" fmla="*/ 5542558 h 8580557"/>
                <a:gd name="connsiteX13" fmla="*/ 964453 w 971910"/>
                <a:gd name="connsiteY13" fmla="*/ 5505622 h 8580557"/>
                <a:gd name="connsiteX14" fmla="*/ 802087 w 971910"/>
                <a:gd name="connsiteY14" fmla="*/ 5397999 h 8580557"/>
                <a:gd name="connsiteX15" fmla="*/ 625874 w 971910"/>
                <a:gd name="connsiteY15" fmla="*/ 5574212 h 8580557"/>
                <a:gd name="connsiteX16" fmla="*/ 625874 w 971910"/>
                <a:gd name="connsiteY16" fmla="*/ 6668786 h 8580557"/>
                <a:gd name="connsiteX17" fmla="*/ 614776 w 971910"/>
                <a:gd name="connsiteY17" fmla="*/ 6695580 h 8580557"/>
                <a:gd name="connsiteX18" fmla="*/ 576592 w 971910"/>
                <a:gd name="connsiteY18" fmla="*/ 6711396 h 8580557"/>
                <a:gd name="connsiteX19" fmla="*/ 522592 w 971910"/>
                <a:gd name="connsiteY19" fmla="*/ 6657396 h 8580557"/>
                <a:gd name="connsiteX20" fmla="*/ 522592 w 971910"/>
                <a:gd name="connsiteY20" fmla="*/ 6601274 h 8580557"/>
                <a:gd name="connsiteX21" fmla="*/ 522265 w 971910"/>
                <a:gd name="connsiteY21" fmla="*/ 6601274 h 8580557"/>
                <a:gd name="connsiteX22" fmla="*/ 522265 w 971910"/>
                <a:gd name="connsiteY22" fmla="*/ 6059203 h 8580557"/>
                <a:gd name="connsiteX23" fmla="*/ 432265 w 971910"/>
                <a:gd name="connsiteY23" fmla="*/ 5969203 h 8580557"/>
                <a:gd name="connsiteX24" fmla="*/ 342265 w 971910"/>
                <a:gd name="connsiteY24" fmla="*/ 6059203 h 8580557"/>
                <a:gd name="connsiteX25" fmla="*/ 342265 w 971910"/>
                <a:gd name="connsiteY25" fmla="*/ 8035783 h 8580557"/>
                <a:gd name="connsiteX26" fmla="*/ 327599 w 971910"/>
                <a:gd name="connsiteY26" fmla="*/ 8071189 h 8580557"/>
                <a:gd name="connsiteX27" fmla="*/ 289415 w 971910"/>
                <a:gd name="connsiteY27" fmla="*/ 8087005 h 8580557"/>
                <a:gd name="connsiteX28" fmla="*/ 235415 w 971910"/>
                <a:gd name="connsiteY28" fmla="*/ 8033005 h 8580557"/>
                <a:gd name="connsiteX29" fmla="*/ 235415 w 971910"/>
                <a:gd name="connsiteY29" fmla="*/ 6601275 h 8580557"/>
                <a:gd name="connsiteX30" fmla="*/ 233866 w 971910"/>
                <a:gd name="connsiteY30" fmla="*/ 6601274 h 8580557"/>
                <a:gd name="connsiteX31" fmla="*/ 233867 w 971910"/>
                <a:gd name="connsiteY31" fmla="*/ 4940285 h 8580557"/>
                <a:gd name="connsiteX32" fmla="*/ 143867 w 971910"/>
                <a:gd name="connsiteY32" fmla="*/ 4850284 h 8580557"/>
                <a:gd name="connsiteX33" fmla="*/ 53867 w 971910"/>
                <a:gd name="connsiteY33" fmla="*/ 4940285 h 8580557"/>
                <a:gd name="connsiteX34" fmla="*/ 53867 w 971910"/>
                <a:gd name="connsiteY34" fmla="*/ 6623210 h 8580557"/>
                <a:gd name="connsiteX35" fmla="*/ 47257 w 971910"/>
                <a:gd name="connsiteY35" fmla="*/ 6639167 h 8580557"/>
                <a:gd name="connsiteX36" fmla="*/ 28165 w 971910"/>
                <a:gd name="connsiteY36" fmla="*/ 6647075 h 8580557"/>
                <a:gd name="connsiteX37" fmla="*/ 1165 w 971910"/>
                <a:gd name="connsiteY37" fmla="*/ 6620075 h 8580557"/>
                <a:gd name="connsiteX38" fmla="*/ 1165 w 971910"/>
                <a:gd name="connsiteY38" fmla="*/ 6601274 h 8580557"/>
                <a:gd name="connsiteX39" fmla="*/ 0 w 971910"/>
                <a:gd name="connsiteY39" fmla="*/ 6601274 h 858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71910" h="8580557">
                  <a:moveTo>
                    <a:pt x="9825" y="7364465"/>
                  </a:moveTo>
                  <a:cubicBezTo>
                    <a:pt x="14711" y="7359579"/>
                    <a:pt x="21461" y="7356557"/>
                    <a:pt x="28917" y="7356557"/>
                  </a:cubicBezTo>
                  <a:cubicBezTo>
                    <a:pt x="36373" y="7356557"/>
                    <a:pt x="43123" y="7359579"/>
                    <a:pt x="48009" y="7364465"/>
                  </a:cubicBezTo>
                  <a:lnTo>
                    <a:pt x="53867" y="7378607"/>
                  </a:lnTo>
                  <a:lnTo>
                    <a:pt x="53867" y="8558508"/>
                  </a:lnTo>
                  <a:lnTo>
                    <a:pt x="48009" y="8572649"/>
                  </a:lnTo>
                  <a:cubicBezTo>
                    <a:pt x="43123" y="8577535"/>
                    <a:pt x="36373" y="8580557"/>
                    <a:pt x="28917" y="8580557"/>
                  </a:cubicBezTo>
                  <a:cubicBezTo>
                    <a:pt x="14005" y="8580557"/>
                    <a:pt x="1917" y="8568469"/>
                    <a:pt x="1917" y="8553557"/>
                  </a:cubicBezTo>
                  <a:lnTo>
                    <a:pt x="1917" y="7383558"/>
                  </a:lnTo>
                  <a:cubicBezTo>
                    <a:pt x="1917" y="7376101"/>
                    <a:pt x="4939" y="7369351"/>
                    <a:pt x="9825" y="7364465"/>
                  </a:cubicBezTo>
                  <a:close/>
                  <a:moveTo>
                    <a:pt x="0" y="1118055"/>
                  </a:moveTo>
                  <a:lnTo>
                    <a:pt x="971910" y="0"/>
                  </a:lnTo>
                  <a:lnTo>
                    <a:pt x="971909" y="5542558"/>
                  </a:lnTo>
                  <a:lnTo>
                    <a:pt x="964453" y="5505622"/>
                  </a:lnTo>
                  <a:cubicBezTo>
                    <a:pt x="937702" y="5442376"/>
                    <a:pt x="875077" y="5397999"/>
                    <a:pt x="802087" y="5397999"/>
                  </a:cubicBezTo>
                  <a:cubicBezTo>
                    <a:pt x="704767" y="5397999"/>
                    <a:pt x="625874" y="5476892"/>
                    <a:pt x="625874" y="5574212"/>
                  </a:cubicBezTo>
                  <a:lnTo>
                    <a:pt x="625874" y="6668786"/>
                  </a:lnTo>
                  <a:lnTo>
                    <a:pt x="614776" y="6695580"/>
                  </a:lnTo>
                  <a:cubicBezTo>
                    <a:pt x="605004" y="6705352"/>
                    <a:pt x="591504" y="6711396"/>
                    <a:pt x="576592" y="6711396"/>
                  </a:cubicBezTo>
                  <a:cubicBezTo>
                    <a:pt x="546769" y="6711396"/>
                    <a:pt x="522592" y="6687219"/>
                    <a:pt x="522592" y="6657396"/>
                  </a:cubicBezTo>
                  <a:lnTo>
                    <a:pt x="522592" y="6601274"/>
                  </a:lnTo>
                  <a:lnTo>
                    <a:pt x="522265" y="6601274"/>
                  </a:lnTo>
                  <a:lnTo>
                    <a:pt x="522265" y="6059203"/>
                  </a:lnTo>
                  <a:cubicBezTo>
                    <a:pt x="522265" y="6009497"/>
                    <a:pt x="481971" y="5969203"/>
                    <a:pt x="432265" y="5969203"/>
                  </a:cubicBezTo>
                  <a:cubicBezTo>
                    <a:pt x="382559" y="5969203"/>
                    <a:pt x="342265" y="6009497"/>
                    <a:pt x="342265" y="6059203"/>
                  </a:cubicBezTo>
                  <a:lnTo>
                    <a:pt x="342265" y="8035783"/>
                  </a:lnTo>
                  <a:lnTo>
                    <a:pt x="327599" y="8071189"/>
                  </a:lnTo>
                  <a:cubicBezTo>
                    <a:pt x="317827" y="8080961"/>
                    <a:pt x="304327" y="8087005"/>
                    <a:pt x="289415" y="8087005"/>
                  </a:cubicBezTo>
                  <a:cubicBezTo>
                    <a:pt x="259592" y="8087005"/>
                    <a:pt x="235415" y="8062828"/>
                    <a:pt x="235415" y="8033005"/>
                  </a:cubicBezTo>
                  <a:lnTo>
                    <a:pt x="235415" y="6601275"/>
                  </a:lnTo>
                  <a:lnTo>
                    <a:pt x="233866" y="6601274"/>
                  </a:lnTo>
                  <a:lnTo>
                    <a:pt x="233867" y="4940285"/>
                  </a:lnTo>
                  <a:cubicBezTo>
                    <a:pt x="233867" y="4890578"/>
                    <a:pt x="193573" y="4850285"/>
                    <a:pt x="143867" y="4850284"/>
                  </a:cubicBezTo>
                  <a:cubicBezTo>
                    <a:pt x="94161" y="4850284"/>
                    <a:pt x="53867" y="4890578"/>
                    <a:pt x="53867" y="4940285"/>
                  </a:cubicBezTo>
                  <a:lnTo>
                    <a:pt x="53867" y="6623210"/>
                  </a:lnTo>
                  <a:lnTo>
                    <a:pt x="47257" y="6639167"/>
                  </a:lnTo>
                  <a:cubicBezTo>
                    <a:pt x="42371" y="6644053"/>
                    <a:pt x="35621" y="6647075"/>
                    <a:pt x="28165" y="6647075"/>
                  </a:cubicBezTo>
                  <a:cubicBezTo>
                    <a:pt x="13253" y="6647075"/>
                    <a:pt x="1165" y="6634987"/>
                    <a:pt x="1165" y="6620075"/>
                  </a:cubicBezTo>
                  <a:lnTo>
                    <a:pt x="1165" y="6601274"/>
                  </a:lnTo>
                  <a:lnTo>
                    <a:pt x="0" y="6601274"/>
                  </a:ln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rot="2940000">
              <a:off x="4059457" y="-1104631"/>
              <a:ext cx="820809" cy="4622290"/>
            </a:xfrm>
            <a:custGeom>
              <a:avLst/>
              <a:gdLst>
                <a:gd name="connsiteX0" fmla="*/ 8298 w 820808"/>
                <a:gd name="connsiteY0" fmla="*/ 3595264 h 4622291"/>
                <a:gd name="connsiteX1" fmla="*/ 24421 w 820808"/>
                <a:gd name="connsiteY1" fmla="*/ 3588585 h 4622291"/>
                <a:gd name="connsiteX2" fmla="*/ 40545 w 820808"/>
                <a:gd name="connsiteY2" fmla="*/ 3595264 h 4622291"/>
                <a:gd name="connsiteX3" fmla="*/ 45493 w 820808"/>
                <a:gd name="connsiteY3" fmla="*/ 3607207 h 4622291"/>
                <a:gd name="connsiteX4" fmla="*/ 45493 w 820808"/>
                <a:gd name="connsiteY4" fmla="*/ 4603670 h 4622291"/>
                <a:gd name="connsiteX5" fmla="*/ 40545 w 820808"/>
                <a:gd name="connsiteY5" fmla="*/ 4615612 h 4622291"/>
                <a:gd name="connsiteX6" fmla="*/ 24421 w 820808"/>
                <a:gd name="connsiteY6" fmla="*/ 4622291 h 4622291"/>
                <a:gd name="connsiteX7" fmla="*/ 1619 w 820808"/>
                <a:gd name="connsiteY7" fmla="*/ 4599489 h 4622291"/>
                <a:gd name="connsiteX8" fmla="*/ 1619 w 820808"/>
                <a:gd name="connsiteY8" fmla="*/ 3611388 h 4622291"/>
                <a:gd name="connsiteX9" fmla="*/ 8298 w 820808"/>
                <a:gd name="connsiteY9" fmla="*/ 3595264 h 4622291"/>
                <a:gd name="connsiteX10" fmla="*/ 0 w 820808"/>
                <a:gd name="connsiteY10" fmla="*/ 944231 h 4622291"/>
                <a:gd name="connsiteX11" fmla="*/ 820808 w 820808"/>
                <a:gd name="connsiteY11" fmla="*/ 0 h 4622291"/>
                <a:gd name="connsiteX12" fmla="*/ 820808 w 820808"/>
                <a:gd name="connsiteY12" fmla="*/ 2056607 h 4622291"/>
                <a:gd name="connsiteX13" fmla="*/ 814510 w 820808"/>
                <a:gd name="connsiteY13" fmla="*/ 2025414 h 4622291"/>
                <a:gd name="connsiteX14" fmla="*/ 677387 w 820808"/>
                <a:gd name="connsiteY14" fmla="*/ 1934523 h 4622291"/>
                <a:gd name="connsiteX15" fmla="*/ 528570 w 820808"/>
                <a:gd name="connsiteY15" fmla="*/ 2083340 h 4622291"/>
                <a:gd name="connsiteX16" fmla="*/ 528570 w 820808"/>
                <a:gd name="connsiteY16" fmla="*/ 3007742 h 4622291"/>
                <a:gd name="connsiteX17" fmla="*/ 519197 w 820808"/>
                <a:gd name="connsiteY17" fmla="*/ 3030370 h 4622291"/>
                <a:gd name="connsiteX18" fmla="*/ 486950 w 820808"/>
                <a:gd name="connsiteY18" fmla="*/ 3043727 h 4622291"/>
                <a:gd name="connsiteX19" fmla="*/ 441345 w 820808"/>
                <a:gd name="connsiteY19" fmla="*/ 2998122 h 4622291"/>
                <a:gd name="connsiteX20" fmla="*/ 441345 w 820808"/>
                <a:gd name="connsiteY20" fmla="*/ 2950726 h 4622291"/>
                <a:gd name="connsiteX21" fmla="*/ 441069 w 820808"/>
                <a:gd name="connsiteY21" fmla="*/ 2950726 h 4622291"/>
                <a:gd name="connsiteX22" fmla="*/ 441069 w 820808"/>
                <a:gd name="connsiteY22" fmla="*/ 2492930 h 4622291"/>
                <a:gd name="connsiteX23" fmla="*/ 365061 w 820808"/>
                <a:gd name="connsiteY23" fmla="*/ 2416922 h 4622291"/>
                <a:gd name="connsiteX24" fmla="*/ 289054 w 820808"/>
                <a:gd name="connsiteY24" fmla="*/ 2492930 h 4622291"/>
                <a:gd name="connsiteX25" fmla="*/ 289054 w 820808"/>
                <a:gd name="connsiteY25" fmla="*/ 4162212 h 4622291"/>
                <a:gd name="connsiteX26" fmla="*/ 276668 w 820808"/>
                <a:gd name="connsiteY26" fmla="*/ 4192114 h 4622291"/>
                <a:gd name="connsiteX27" fmla="*/ 244420 w 820808"/>
                <a:gd name="connsiteY27" fmla="*/ 4205471 h 4622291"/>
                <a:gd name="connsiteX28" fmla="*/ 198815 w 820808"/>
                <a:gd name="connsiteY28" fmla="*/ 4159866 h 4622291"/>
                <a:gd name="connsiteX29" fmla="*/ 198815 w 820808"/>
                <a:gd name="connsiteY29" fmla="*/ 2950726 h 4622291"/>
                <a:gd name="connsiteX30" fmla="*/ 197507 w 820808"/>
                <a:gd name="connsiteY30" fmla="*/ 2950726 h 4622291"/>
                <a:gd name="connsiteX31" fmla="*/ 197508 w 820808"/>
                <a:gd name="connsiteY31" fmla="*/ 1547969 h 4622291"/>
                <a:gd name="connsiteX32" fmla="*/ 121500 w 820808"/>
                <a:gd name="connsiteY32" fmla="*/ 1471960 h 4622291"/>
                <a:gd name="connsiteX33" fmla="*/ 45492 w 820808"/>
                <a:gd name="connsiteY33" fmla="*/ 1547969 h 4622291"/>
                <a:gd name="connsiteX34" fmla="*/ 45492 w 820808"/>
                <a:gd name="connsiteY34" fmla="*/ 2969251 h 4622291"/>
                <a:gd name="connsiteX35" fmla="*/ 39910 w 820808"/>
                <a:gd name="connsiteY35" fmla="*/ 2982727 h 4622291"/>
                <a:gd name="connsiteX36" fmla="*/ 23786 w 820808"/>
                <a:gd name="connsiteY36" fmla="*/ 2989406 h 4622291"/>
                <a:gd name="connsiteX37" fmla="*/ 984 w 820808"/>
                <a:gd name="connsiteY37" fmla="*/ 2966603 h 4622291"/>
                <a:gd name="connsiteX38" fmla="*/ 984 w 820808"/>
                <a:gd name="connsiteY38" fmla="*/ 2950726 h 4622291"/>
                <a:gd name="connsiteX39" fmla="*/ 0 w 820808"/>
                <a:gd name="connsiteY39" fmla="*/ 2950726 h 462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20808" h="4622291">
                  <a:moveTo>
                    <a:pt x="8298" y="3595264"/>
                  </a:moveTo>
                  <a:cubicBezTo>
                    <a:pt x="12424" y="3591138"/>
                    <a:pt x="18124" y="3588585"/>
                    <a:pt x="24421" y="3588585"/>
                  </a:cubicBezTo>
                  <a:cubicBezTo>
                    <a:pt x="30718" y="3588585"/>
                    <a:pt x="36419" y="3591138"/>
                    <a:pt x="40545" y="3595264"/>
                  </a:cubicBezTo>
                  <a:lnTo>
                    <a:pt x="45493" y="3607207"/>
                  </a:lnTo>
                  <a:lnTo>
                    <a:pt x="45493" y="4603670"/>
                  </a:lnTo>
                  <a:lnTo>
                    <a:pt x="40545" y="4615612"/>
                  </a:lnTo>
                  <a:cubicBezTo>
                    <a:pt x="36419" y="4619739"/>
                    <a:pt x="30718" y="4622291"/>
                    <a:pt x="24421" y="4622291"/>
                  </a:cubicBezTo>
                  <a:cubicBezTo>
                    <a:pt x="11828" y="4622291"/>
                    <a:pt x="1619" y="4612083"/>
                    <a:pt x="1619" y="4599489"/>
                  </a:cubicBezTo>
                  <a:lnTo>
                    <a:pt x="1619" y="3611388"/>
                  </a:lnTo>
                  <a:cubicBezTo>
                    <a:pt x="1619" y="3605091"/>
                    <a:pt x="4171" y="3599390"/>
                    <a:pt x="8298" y="3595264"/>
                  </a:cubicBezTo>
                  <a:close/>
                  <a:moveTo>
                    <a:pt x="0" y="944231"/>
                  </a:moveTo>
                  <a:lnTo>
                    <a:pt x="820808" y="0"/>
                  </a:lnTo>
                  <a:lnTo>
                    <a:pt x="820808" y="2056607"/>
                  </a:lnTo>
                  <a:lnTo>
                    <a:pt x="814510" y="2025414"/>
                  </a:lnTo>
                  <a:cubicBezTo>
                    <a:pt x="791918" y="1972000"/>
                    <a:pt x="739030" y="1934523"/>
                    <a:pt x="677387" y="1934523"/>
                  </a:cubicBezTo>
                  <a:cubicBezTo>
                    <a:pt x="595198" y="1934523"/>
                    <a:pt x="528570" y="2001150"/>
                    <a:pt x="528570" y="2083340"/>
                  </a:cubicBezTo>
                  <a:lnTo>
                    <a:pt x="528570" y="3007742"/>
                  </a:lnTo>
                  <a:lnTo>
                    <a:pt x="519197" y="3030370"/>
                  </a:lnTo>
                  <a:cubicBezTo>
                    <a:pt x="510945" y="3038623"/>
                    <a:pt x="499544" y="3043726"/>
                    <a:pt x="486950" y="3043727"/>
                  </a:cubicBezTo>
                  <a:cubicBezTo>
                    <a:pt x="461763" y="3043727"/>
                    <a:pt x="441345" y="3023309"/>
                    <a:pt x="441345" y="2998122"/>
                  </a:cubicBezTo>
                  <a:lnTo>
                    <a:pt x="441345" y="2950726"/>
                  </a:lnTo>
                  <a:lnTo>
                    <a:pt x="441069" y="2950726"/>
                  </a:lnTo>
                  <a:lnTo>
                    <a:pt x="441069" y="2492930"/>
                  </a:lnTo>
                  <a:cubicBezTo>
                    <a:pt x="441069" y="2450952"/>
                    <a:pt x="407039" y="2416922"/>
                    <a:pt x="365061" y="2416922"/>
                  </a:cubicBezTo>
                  <a:cubicBezTo>
                    <a:pt x="323083" y="2416922"/>
                    <a:pt x="289053" y="2450952"/>
                    <a:pt x="289054" y="2492930"/>
                  </a:cubicBezTo>
                  <a:lnTo>
                    <a:pt x="289054" y="4162212"/>
                  </a:lnTo>
                  <a:lnTo>
                    <a:pt x="276668" y="4192114"/>
                  </a:lnTo>
                  <a:cubicBezTo>
                    <a:pt x="268415" y="4200367"/>
                    <a:pt x="257014" y="4205471"/>
                    <a:pt x="244420" y="4205471"/>
                  </a:cubicBezTo>
                  <a:cubicBezTo>
                    <a:pt x="219233" y="4205471"/>
                    <a:pt x="198815" y="4185053"/>
                    <a:pt x="198815" y="4159866"/>
                  </a:cubicBezTo>
                  <a:lnTo>
                    <a:pt x="198815" y="2950726"/>
                  </a:lnTo>
                  <a:lnTo>
                    <a:pt x="197507" y="2950726"/>
                  </a:lnTo>
                  <a:lnTo>
                    <a:pt x="197508" y="1547969"/>
                  </a:lnTo>
                  <a:cubicBezTo>
                    <a:pt x="197508" y="1505990"/>
                    <a:pt x="163478" y="1471961"/>
                    <a:pt x="121500" y="1471960"/>
                  </a:cubicBezTo>
                  <a:cubicBezTo>
                    <a:pt x="79522" y="1471960"/>
                    <a:pt x="45492" y="1505990"/>
                    <a:pt x="45492" y="1547969"/>
                  </a:cubicBezTo>
                  <a:lnTo>
                    <a:pt x="45492" y="2969251"/>
                  </a:lnTo>
                  <a:lnTo>
                    <a:pt x="39910" y="2982727"/>
                  </a:lnTo>
                  <a:cubicBezTo>
                    <a:pt x="35784" y="2986854"/>
                    <a:pt x="30083" y="2989406"/>
                    <a:pt x="23786" y="2989406"/>
                  </a:cubicBezTo>
                  <a:cubicBezTo>
                    <a:pt x="11193" y="2989406"/>
                    <a:pt x="984" y="2979197"/>
                    <a:pt x="984" y="2966603"/>
                  </a:cubicBezTo>
                  <a:lnTo>
                    <a:pt x="984" y="2950726"/>
                  </a:lnTo>
                  <a:lnTo>
                    <a:pt x="0" y="2950726"/>
                  </a:lnTo>
                  <a:close/>
                </a:path>
              </a:pathLst>
            </a:custGeom>
            <a:solidFill>
              <a:srgbClr val="4E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 rot="2940000">
              <a:off x="3993067" y="-370159"/>
              <a:ext cx="531338" cy="986546"/>
            </a:xfrm>
            <a:custGeom>
              <a:avLst/>
              <a:gdLst>
                <a:gd name="connsiteX0" fmla="*/ 0 w 531337"/>
                <a:gd name="connsiteY0" fmla="*/ 611233 h 986546"/>
                <a:gd name="connsiteX1" fmla="*/ 531337 w 531337"/>
                <a:gd name="connsiteY1" fmla="*/ 0 h 986546"/>
                <a:gd name="connsiteX2" fmla="*/ 531337 w 531337"/>
                <a:gd name="connsiteY2" fmla="*/ 720877 h 986546"/>
                <a:gd name="connsiteX3" fmla="*/ 265668 w 531337"/>
                <a:gd name="connsiteY3" fmla="*/ 986546 h 986546"/>
                <a:gd name="connsiteX4" fmla="*/ 265669 w 531337"/>
                <a:gd name="connsiteY4" fmla="*/ 986545 h 986546"/>
                <a:gd name="connsiteX5" fmla="*/ 0 w 531337"/>
                <a:gd name="connsiteY5" fmla="*/ 720876 h 98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337" h="986546">
                  <a:moveTo>
                    <a:pt x="0" y="611233"/>
                  </a:moveTo>
                  <a:lnTo>
                    <a:pt x="531337" y="0"/>
                  </a:lnTo>
                  <a:lnTo>
                    <a:pt x="531337" y="720877"/>
                  </a:lnTo>
                  <a:cubicBezTo>
                    <a:pt x="531337" y="867602"/>
                    <a:pt x="412393" y="986546"/>
                    <a:pt x="265668" y="986546"/>
                  </a:cubicBezTo>
                  <a:lnTo>
                    <a:pt x="265669" y="986545"/>
                  </a:lnTo>
                  <a:cubicBezTo>
                    <a:pt x="118944" y="986545"/>
                    <a:pt x="0" y="867601"/>
                    <a:pt x="0" y="720876"/>
                  </a:cubicBez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611818" y="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>
                    <a:lumMod val="95000"/>
                  </a:prstClr>
                </a:solidFill>
              </a:rPr>
              <a:t>4_1. </a:t>
            </a:r>
            <a:r>
              <a:rPr lang="ko-KR" altLang="en-US" sz="3200" b="1" i="1" kern="0" smtClean="0">
                <a:solidFill>
                  <a:prstClr val="white">
                    <a:lumMod val="95000"/>
                  </a:prstClr>
                </a:solidFill>
              </a:rPr>
              <a:t>프로그램 구조</a:t>
            </a:r>
            <a:endParaRPr lang="en-US" altLang="ko-KR" sz="3200" b="1" i="1" kern="0" smtClean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889986" cy="62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9170222" y="0"/>
            <a:ext cx="30217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kern="0" smtClean="0">
                <a:solidFill>
                  <a:prstClr val="white">
                    <a:lumMod val="95000"/>
                  </a:prstClr>
                </a:solidFill>
              </a:rPr>
              <a:t>Sequence diagram</a:t>
            </a:r>
          </a:p>
        </p:txBody>
      </p:sp>
      <p:pic>
        <p:nvPicPr>
          <p:cNvPr id="1026" name="Picture 2" descr="D:\소공\최종보고\다이어그램\이미지\카카오 연동 로그인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62149" y="1234440"/>
            <a:ext cx="8320033" cy="5462998"/>
          </a:xfrm>
          <a:prstGeom prst="rect">
            <a:avLst/>
          </a:prstGeom>
          <a:noFill/>
          <a:ln w="50800">
            <a:solidFill>
              <a:schemeClr val="accent4">
                <a:lumMod val="40000"/>
                <a:lumOff val="60000"/>
              </a:schemeClr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1752464" y="74497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>
                <a:solidFill>
                  <a:schemeClr val="bg1"/>
                </a:solidFill>
              </a:rPr>
              <a:t>카카오 연동 로그인</a:t>
            </a:r>
            <a:endParaRPr lang="ko-KR" altLang="en-US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99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0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V="1">
            <a:off x="-1" y="-1"/>
            <a:ext cx="2455595" cy="211455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411" y="-48530"/>
            <a:ext cx="2634725" cy="944642"/>
            <a:chOff x="112795" y="-142555"/>
            <a:chExt cx="8580553" cy="3076430"/>
          </a:xfrm>
        </p:grpSpPr>
        <p:sp>
          <p:nvSpPr>
            <p:cNvPr id="14" name="자유형 13"/>
            <p:cNvSpPr/>
            <p:nvPr/>
          </p:nvSpPr>
          <p:spPr>
            <a:xfrm rot="2940000">
              <a:off x="3917117" y="-1842357"/>
              <a:ext cx="971910" cy="8580553"/>
            </a:xfrm>
            <a:custGeom>
              <a:avLst/>
              <a:gdLst>
                <a:gd name="connsiteX0" fmla="*/ 9825 w 971910"/>
                <a:gd name="connsiteY0" fmla="*/ 7364465 h 8580557"/>
                <a:gd name="connsiteX1" fmla="*/ 28917 w 971910"/>
                <a:gd name="connsiteY1" fmla="*/ 7356557 h 8580557"/>
                <a:gd name="connsiteX2" fmla="*/ 48009 w 971910"/>
                <a:gd name="connsiteY2" fmla="*/ 7364465 h 8580557"/>
                <a:gd name="connsiteX3" fmla="*/ 53867 w 971910"/>
                <a:gd name="connsiteY3" fmla="*/ 7378607 h 8580557"/>
                <a:gd name="connsiteX4" fmla="*/ 53867 w 971910"/>
                <a:gd name="connsiteY4" fmla="*/ 8558508 h 8580557"/>
                <a:gd name="connsiteX5" fmla="*/ 48009 w 971910"/>
                <a:gd name="connsiteY5" fmla="*/ 8572649 h 8580557"/>
                <a:gd name="connsiteX6" fmla="*/ 28917 w 971910"/>
                <a:gd name="connsiteY6" fmla="*/ 8580557 h 8580557"/>
                <a:gd name="connsiteX7" fmla="*/ 1917 w 971910"/>
                <a:gd name="connsiteY7" fmla="*/ 8553557 h 8580557"/>
                <a:gd name="connsiteX8" fmla="*/ 1917 w 971910"/>
                <a:gd name="connsiteY8" fmla="*/ 7383558 h 8580557"/>
                <a:gd name="connsiteX9" fmla="*/ 9825 w 971910"/>
                <a:gd name="connsiteY9" fmla="*/ 7364465 h 8580557"/>
                <a:gd name="connsiteX10" fmla="*/ 0 w 971910"/>
                <a:gd name="connsiteY10" fmla="*/ 1118055 h 8580557"/>
                <a:gd name="connsiteX11" fmla="*/ 971910 w 971910"/>
                <a:gd name="connsiteY11" fmla="*/ 0 h 8580557"/>
                <a:gd name="connsiteX12" fmla="*/ 971909 w 971910"/>
                <a:gd name="connsiteY12" fmla="*/ 5542558 h 8580557"/>
                <a:gd name="connsiteX13" fmla="*/ 964453 w 971910"/>
                <a:gd name="connsiteY13" fmla="*/ 5505622 h 8580557"/>
                <a:gd name="connsiteX14" fmla="*/ 802087 w 971910"/>
                <a:gd name="connsiteY14" fmla="*/ 5397999 h 8580557"/>
                <a:gd name="connsiteX15" fmla="*/ 625874 w 971910"/>
                <a:gd name="connsiteY15" fmla="*/ 5574212 h 8580557"/>
                <a:gd name="connsiteX16" fmla="*/ 625874 w 971910"/>
                <a:gd name="connsiteY16" fmla="*/ 6668786 h 8580557"/>
                <a:gd name="connsiteX17" fmla="*/ 614776 w 971910"/>
                <a:gd name="connsiteY17" fmla="*/ 6695580 h 8580557"/>
                <a:gd name="connsiteX18" fmla="*/ 576592 w 971910"/>
                <a:gd name="connsiteY18" fmla="*/ 6711396 h 8580557"/>
                <a:gd name="connsiteX19" fmla="*/ 522592 w 971910"/>
                <a:gd name="connsiteY19" fmla="*/ 6657396 h 8580557"/>
                <a:gd name="connsiteX20" fmla="*/ 522592 w 971910"/>
                <a:gd name="connsiteY20" fmla="*/ 6601274 h 8580557"/>
                <a:gd name="connsiteX21" fmla="*/ 522265 w 971910"/>
                <a:gd name="connsiteY21" fmla="*/ 6601274 h 8580557"/>
                <a:gd name="connsiteX22" fmla="*/ 522265 w 971910"/>
                <a:gd name="connsiteY22" fmla="*/ 6059203 h 8580557"/>
                <a:gd name="connsiteX23" fmla="*/ 432265 w 971910"/>
                <a:gd name="connsiteY23" fmla="*/ 5969203 h 8580557"/>
                <a:gd name="connsiteX24" fmla="*/ 342265 w 971910"/>
                <a:gd name="connsiteY24" fmla="*/ 6059203 h 8580557"/>
                <a:gd name="connsiteX25" fmla="*/ 342265 w 971910"/>
                <a:gd name="connsiteY25" fmla="*/ 8035783 h 8580557"/>
                <a:gd name="connsiteX26" fmla="*/ 327599 w 971910"/>
                <a:gd name="connsiteY26" fmla="*/ 8071189 h 8580557"/>
                <a:gd name="connsiteX27" fmla="*/ 289415 w 971910"/>
                <a:gd name="connsiteY27" fmla="*/ 8087005 h 8580557"/>
                <a:gd name="connsiteX28" fmla="*/ 235415 w 971910"/>
                <a:gd name="connsiteY28" fmla="*/ 8033005 h 8580557"/>
                <a:gd name="connsiteX29" fmla="*/ 235415 w 971910"/>
                <a:gd name="connsiteY29" fmla="*/ 6601275 h 8580557"/>
                <a:gd name="connsiteX30" fmla="*/ 233866 w 971910"/>
                <a:gd name="connsiteY30" fmla="*/ 6601274 h 8580557"/>
                <a:gd name="connsiteX31" fmla="*/ 233867 w 971910"/>
                <a:gd name="connsiteY31" fmla="*/ 4940285 h 8580557"/>
                <a:gd name="connsiteX32" fmla="*/ 143867 w 971910"/>
                <a:gd name="connsiteY32" fmla="*/ 4850284 h 8580557"/>
                <a:gd name="connsiteX33" fmla="*/ 53867 w 971910"/>
                <a:gd name="connsiteY33" fmla="*/ 4940285 h 8580557"/>
                <a:gd name="connsiteX34" fmla="*/ 53867 w 971910"/>
                <a:gd name="connsiteY34" fmla="*/ 6623210 h 8580557"/>
                <a:gd name="connsiteX35" fmla="*/ 47257 w 971910"/>
                <a:gd name="connsiteY35" fmla="*/ 6639167 h 8580557"/>
                <a:gd name="connsiteX36" fmla="*/ 28165 w 971910"/>
                <a:gd name="connsiteY36" fmla="*/ 6647075 h 8580557"/>
                <a:gd name="connsiteX37" fmla="*/ 1165 w 971910"/>
                <a:gd name="connsiteY37" fmla="*/ 6620075 h 8580557"/>
                <a:gd name="connsiteX38" fmla="*/ 1165 w 971910"/>
                <a:gd name="connsiteY38" fmla="*/ 6601274 h 8580557"/>
                <a:gd name="connsiteX39" fmla="*/ 0 w 971910"/>
                <a:gd name="connsiteY39" fmla="*/ 6601274 h 858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71910" h="8580557">
                  <a:moveTo>
                    <a:pt x="9825" y="7364465"/>
                  </a:moveTo>
                  <a:cubicBezTo>
                    <a:pt x="14711" y="7359579"/>
                    <a:pt x="21461" y="7356557"/>
                    <a:pt x="28917" y="7356557"/>
                  </a:cubicBezTo>
                  <a:cubicBezTo>
                    <a:pt x="36373" y="7356557"/>
                    <a:pt x="43123" y="7359579"/>
                    <a:pt x="48009" y="7364465"/>
                  </a:cubicBezTo>
                  <a:lnTo>
                    <a:pt x="53867" y="7378607"/>
                  </a:lnTo>
                  <a:lnTo>
                    <a:pt x="53867" y="8558508"/>
                  </a:lnTo>
                  <a:lnTo>
                    <a:pt x="48009" y="8572649"/>
                  </a:lnTo>
                  <a:cubicBezTo>
                    <a:pt x="43123" y="8577535"/>
                    <a:pt x="36373" y="8580557"/>
                    <a:pt x="28917" y="8580557"/>
                  </a:cubicBezTo>
                  <a:cubicBezTo>
                    <a:pt x="14005" y="8580557"/>
                    <a:pt x="1917" y="8568469"/>
                    <a:pt x="1917" y="8553557"/>
                  </a:cubicBezTo>
                  <a:lnTo>
                    <a:pt x="1917" y="7383558"/>
                  </a:lnTo>
                  <a:cubicBezTo>
                    <a:pt x="1917" y="7376101"/>
                    <a:pt x="4939" y="7369351"/>
                    <a:pt x="9825" y="7364465"/>
                  </a:cubicBezTo>
                  <a:close/>
                  <a:moveTo>
                    <a:pt x="0" y="1118055"/>
                  </a:moveTo>
                  <a:lnTo>
                    <a:pt x="971910" y="0"/>
                  </a:lnTo>
                  <a:lnTo>
                    <a:pt x="971909" y="5542558"/>
                  </a:lnTo>
                  <a:lnTo>
                    <a:pt x="964453" y="5505622"/>
                  </a:lnTo>
                  <a:cubicBezTo>
                    <a:pt x="937702" y="5442376"/>
                    <a:pt x="875077" y="5397999"/>
                    <a:pt x="802087" y="5397999"/>
                  </a:cubicBezTo>
                  <a:cubicBezTo>
                    <a:pt x="704767" y="5397999"/>
                    <a:pt x="625874" y="5476892"/>
                    <a:pt x="625874" y="5574212"/>
                  </a:cubicBezTo>
                  <a:lnTo>
                    <a:pt x="625874" y="6668786"/>
                  </a:lnTo>
                  <a:lnTo>
                    <a:pt x="614776" y="6695580"/>
                  </a:lnTo>
                  <a:cubicBezTo>
                    <a:pt x="605004" y="6705352"/>
                    <a:pt x="591504" y="6711396"/>
                    <a:pt x="576592" y="6711396"/>
                  </a:cubicBezTo>
                  <a:cubicBezTo>
                    <a:pt x="546769" y="6711396"/>
                    <a:pt x="522592" y="6687219"/>
                    <a:pt x="522592" y="6657396"/>
                  </a:cubicBezTo>
                  <a:lnTo>
                    <a:pt x="522592" y="6601274"/>
                  </a:lnTo>
                  <a:lnTo>
                    <a:pt x="522265" y="6601274"/>
                  </a:lnTo>
                  <a:lnTo>
                    <a:pt x="522265" y="6059203"/>
                  </a:lnTo>
                  <a:cubicBezTo>
                    <a:pt x="522265" y="6009497"/>
                    <a:pt x="481971" y="5969203"/>
                    <a:pt x="432265" y="5969203"/>
                  </a:cubicBezTo>
                  <a:cubicBezTo>
                    <a:pt x="382559" y="5969203"/>
                    <a:pt x="342265" y="6009497"/>
                    <a:pt x="342265" y="6059203"/>
                  </a:cubicBezTo>
                  <a:lnTo>
                    <a:pt x="342265" y="8035783"/>
                  </a:lnTo>
                  <a:lnTo>
                    <a:pt x="327599" y="8071189"/>
                  </a:lnTo>
                  <a:cubicBezTo>
                    <a:pt x="317827" y="8080961"/>
                    <a:pt x="304327" y="8087005"/>
                    <a:pt x="289415" y="8087005"/>
                  </a:cubicBezTo>
                  <a:cubicBezTo>
                    <a:pt x="259592" y="8087005"/>
                    <a:pt x="235415" y="8062828"/>
                    <a:pt x="235415" y="8033005"/>
                  </a:cubicBezTo>
                  <a:lnTo>
                    <a:pt x="235415" y="6601275"/>
                  </a:lnTo>
                  <a:lnTo>
                    <a:pt x="233866" y="6601274"/>
                  </a:lnTo>
                  <a:lnTo>
                    <a:pt x="233867" y="4940285"/>
                  </a:lnTo>
                  <a:cubicBezTo>
                    <a:pt x="233867" y="4890578"/>
                    <a:pt x="193573" y="4850285"/>
                    <a:pt x="143867" y="4850284"/>
                  </a:cubicBezTo>
                  <a:cubicBezTo>
                    <a:pt x="94161" y="4850284"/>
                    <a:pt x="53867" y="4890578"/>
                    <a:pt x="53867" y="4940285"/>
                  </a:cubicBezTo>
                  <a:lnTo>
                    <a:pt x="53867" y="6623210"/>
                  </a:lnTo>
                  <a:lnTo>
                    <a:pt x="47257" y="6639167"/>
                  </a:lnTo>
                  <a:cubicBezTo>
                    <a:pt x="42371" y="6644053"/>
                    <a:pt x="35621" y="6647075"/>
                    <a:pt x="28165" y="6647075"/>
                  </a:cubicBezTo>
                  <a:cubicBezTo>
                    <a:pt x="13253" y="6647075"/>
                    <a:pt x="1165" y="6634987"/>
                    <a:pt x="1165" y="6620075"/>
                  </a:cubicBezTo>
                  <a:lnTo>
                    <a:pt x="1165" y="6601274"/>
                  </a:lnTo>
                  <a:lnTo>
                    <a:pt x="0" y="6601274"/>
                  </a:ln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rot="2940000">
              <a:off x="4059457" y="-1104631"/>
              <a:ext cx="820809" cy="4622290"/>
            </a:xfrm>
            <a:custGeom>
              <a:avLst/>
              <a:gdLst>
                <a:gd name="connsiteX0" fmla="*/ 8298 w 820808"/>
                <a:gd name="connsiteY0" fmla="*/ 3595264 h 4622291"/>
                <a:gd name="connsiteX1" fmla="*/ 24421 w 820808"/>
                <a:gd name="connsiteY1" fmla="*/ 3588585 h 4622291"/>
                <a:gd name="connsiteX2" fmla="*/ 40545 w 820808"/>
                <a:gd name="connsiteY2" fmla="*/ 3595264 h 4622291"/>
                <a:gd name="connsiteX3" fmla="*/ 45493 w 820808"/>
                <a:gd name="connsiteY3" fmla="*/ 3607207 h 4622291"/>
                <a:gd name="connsiteX4" fmla="*/ 45493 w 820808"/>
                <a:gd name="connsiteY4" fmla="*/ 4603670 h 4622291"/>
                <a:gd name="connsiteX5" fmla="*/ 40545 w 820808"/>
                <a:gd name="connsiteY5" fmla="*/ 4615612 h 4622291"/>
                <a:gd name="connsiteX6" fmla="*/ 24421 w 820808"/>
                <a:gd name="connsiteY6" fmla="*/ 4622291 h 4622291"/>
                <a:gd name="connsiteX7" fmla="*/ 1619 w 820808"/>
                <a:gd name="connsiteY7" fmla="*/ 4599489 h 4622291"/>
                <a:gd name="connsiteX8" fmla="*/ 1619 w 820808"/>
                <a:gd name="connsiteY8" fmla="*/ 3611388 h 4622291"/>
                <a:gd name="connsiteX9" fmla="*/ 8298 w 820808"/>
                <a:gd name="connsiteY9" fmla="*/ 3595264 h 4622291"/>
                <a:gd name="connsiteX10" fmla="*/ 0 w 820808"/>
                <a:gd name="connsiteY10" fmla="*/ 944231 h 4622291"/>
                <a:gd name="connsiteX11" fmla="*/ 820808 w 820808"/>
                <a:gd name="connsiteY11" fmla="*/ 0 h 4622291"/>
                <a:gd name="connsiteX12" fmla="*/ 820808 w 820808"/>
                <a:gd name="connsiteY12" fmla="*/ 2056607 h 4622291"/>
                <a:gd name="connsiteX13" fmla="*/ 814510 w 820808"/>
                <a:gd name="connsiteY13" fmla="*/ 2025414 h 4622291"/>
                <a:gd name="connsiteX14" fmla="*/ 677387 w 820808"/>
                <a:gd name="connsiteY14" fmla="*/ 1934523 h 4622291"/>
                <a:gd name="connsiteX15" fmla="*/ 528570 w 820808"/>
                <a:gd name="connsiteY15" fmla="*/ 2083340 h 4622291"/>
                <a:gd name="connsiteX16" fmla="*/ 528570 w 820808"/>
                <a:gd name="connsiteY16" fmla="*/ 3007742 h 4622291"/>
                <a:gd name="connsiteX17" fmla="*/ 519197 w 820808"/>
                <a:gd name="connsiteY17" fmla="*/ 3030370 h 4622291"/>
                <a:gd name="connsiteX18" fmla="*/ 486950 w 820808"/>
                <a:gd name="connsiteY18" fmla="*/ 3043727 h 4622291"/>
                <a:gd name="connsiteX19" fmla="*/ 441345 w 820808"/>
                <a:gd name="connsiteY19" fmla="*/ 2998122 h 4622291"/>
                <a:gd name="connsiteX20" fmla="*/ 441345 w 820808"/>
                <a:gd name="connsiteY20" fmla="*/ 2950726 h 4622291"/>
                <a:gd name="connsiteX21" fmla="*/ 441069 w 820808"/>
                <a:gd name="connsiteY21" fmla="*/ 2950726 h 4622291"/>
                <a:gd name="connsiteX22" fmla="*/ 441069 w 820808"/>
                <a:gd name="connsiteY22" fmla="*/ 2492930 h 4622291"/>
                <a:gd name="connsiteX23" fmla="*/ 365061 w 820808"/>
                <a:gd name="connsiteY23" fmla="*/ 2416922 h 4622291"/>
                <a:gd name="connsiteX24" fmla="*/ 289054 w 820808"/>
                <a:gd name="connsiteY24" fmla="*/ 2492930 h 4622291"/>
                <a:gd name="connsiteX25" fmla="*/ 289054 w 820808"/>
                <a:gd name="connsiteY25" fmla="*/ 4162212 h 4622291"/>
                <a:gd name="connsiteX26" fmla="*/ 276668 w 820808"/>
                <a:gd name="connsiteY26" fmla="*/ 4192114 h 4622291"/>
                <a:gd name="connsiteX27" fmla="*/ 244420 w 820808"/>
                <a:gd name="connsiteY27" fmla="*/ 4205471 h 4622291"/>
                <a:gd name="connsiteX28" fmla="*/ 198815 w 820808"/>
                <a:gd name="connsiteY28" fmla="*/ 4159866 h 4622291"/>
                <a:gd name="connsiteX29" fmla="*/ 198815 w 820808"/>
                <a:gd name="connsiteY29" fmla="*/ 2950726 h 4622291"/>
                <a:gd name="connsiteX30" fmla="*/ 197507 w 820808"/>
                <a:gd name="connsiteY30" fmla="*/ 2950726 h 4622291"/>
                <a:gd name="connsiteX31" fmla="*/ 197508 w 820808"/>
                <a:gd name="connsiteY31" fmla="*/ 1547969 h 4622291"/>
                <a:gd name="connsiteX32" fmla="*/ 121500 w 820808"/>
                <a:gd name="connsiteY32" fmla="*/ 1471960 h 4622291"/>
                <a:gd name="connsiteX33" fmla="*/ 45492 w 820808"/>
                <a:gd name="connsiteY33" fmla="*/ 1547969 h 4622291"/>
                <a:gd name="connsiteX34" fmla="*/ 45492 w 820808"/>
                <a:gd name="connsiteY34" fmla="*/ 2969251 h 4622291"/>
                <a:gd name="connsiteX35" fmla="*/ 39910 w 820808"/>
                <a:gd name="connsiteY35" fmla="*/ 2982727 h 4622291"/>
                <a:gd name="connsiteX36" fmla="*/ 23786 w 820808"/>
                <a:gd name="connsiteY36" fmla="*/ 2989406 h 4622291"/>
                <a:gd name="connsiteX37" fmla="*/ 984 w 820808"/>
                <a:gd name="connsiteY37" fmla="*/ 2966603 h 4622291"/>
                <a:gd name="connsiteX38" fmla="*/ 984 w 820808"/>
                <a:gd name="connsiteY38" fmla="*/ 2950726 h 4622291"/>
                <a:gd name="connsiteX39" fmla="*/ 0 w 820808"/>
                <a:gd name="connsiteY39" fmla="*/ 2950726 h 462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20808" h="4622291">
                  <a:moveTo>
                    <a:pt x="8298" y="3595264"/>
                  </a:moveTo>
                  <a:cubicBezTo>
                    <a:pt x="12424" y="3591138"/>
                    <a:pt x="18124" y="3588585"/>
                    <a:pt x="24421" y="3588585"/>
                  </a:cubicBezTo>
                  <a:cubicBezTo>
                    <a:pt x="30718" y="3588585"/>
                    <a:pt x="36419" y="3591138"/>
                    <a:pt x="40545" y="3595264"/>
                  </a:cubicBezTo>
                  <a:lnTo>
                    <a:pt x="45493" y="3607207"/>
                  </a:lnTo>
                  <a:lnTo>
                    <a:pt x="45493" y="4603670"/>
                  </a:lnTo>
                  <a:lnTo>
                    <a:pt x="40545" y="4615612"/>
                  </a:lnTo>
                  <a:cubicBezTo>
                    <a:pt x="36419" y="4619739"/>
                    <a:pt x="30718" y="4622291"/>
                    <a:pt x="24421" y="4622291"/>
                  </a:cubicBezTo>
                  <a:cubicBezTo>
                    <a:pt x="11828" y="4622291"/>
                    <a:pt x="1619" y="4612083"/>
                    <a:pt x="1619" y="4599489"/>
                  </a:cubicBezTo>
                  <a:lnTo>
                    <a:pt x="1619" y="3611388"/>
                  </a:lnTo>
                  <a:cubicBezTo>
                    <a:pt x="1619" y="3605091"/>
                    <a:pt x="4171" y="3599390"/>
                    <a:pt x="8298" y="3595264"/>
                  </a:cubicBezTo>
                  <a:close/>
                  <a:moveTo>
                    <a:pt x="0" y="944231"/>
                  </a:moveTo>
                  <a:lnTo>
                    <a:pt x="820808" y="0"/>
                  </a:lnTo>
                  <a:lnTo>
                    <a:pt x="820808" y="2056607"/>
                  </a:lnTo>
                  <a:lnTo>
                    <a:pt x="814510" y="2025414"/>
                  </a:lnTo>
                  <a:cubicBezTo>
                    <a:pt x="791918" y="1972000"/>
                    <a:pt x="739030" y="1934523"/>
                    <a:pt x="677387" y="1934523"/>
                  </a:cubicBezTo>
                  <a:cubicBezTo>
                    <a:pt x="595198" y="1934523"/>
                    <a:pt x="528570" y="2001150"/>
                    <a:pt x="528570" y="2083340"/>
                  </a:cubicBezTo>
                  <a:lnTo>
                    <a:pt x="528570" y="3007742"/>
                  </a:lnTo>
                  <a:lnTo>
                    <a:pt x="519197" y="3030370"/>
                  </a:lnTo>
                  <a:cubicBezTo>
                    <a:pt x="510945" y="3038623"/>
                    <a:pt x="499544" y="3043726"/>
                    <a:pt x="486950" y="3043727"/>
                  </a:cubicBezTo>
                  <a:cubicBezTo>
                    <a:pt x="461763" y="3043727"/>
                    <a:pt x="441345" y="3023309"/>
                    <a:pt x="441345" y="2998122"/>
                  </a:cubicBezTo>
                  <a:lnTo>
                    <a:pt x="441345" y="2950726"/>
                  </a:lnTo>
                  <a:lnTo>
                    <a:pt x="441069" y="2950726"/>
                  </a:lnTo>
                  <a:lnTo>
                    <a:pt x="441069" y="2492930"/>
                  </a:lnTo>
                  <a:cubicBezTo>
                    <a:pt x="441069" y="2450952"/>
                    <a:pt x="407039" y="2416922"/>
                    <a:pt x="365061" y="2416922"/>
                  </a:cubicBezTo>
                  <a:cubicBezTo>
                    <a:pt x="323083" y="2416922"/>
                    <a:pt x="289053" y="2450952"/>
                    <a:pt x="289054" y="2492930"/>
                  </a:cubicBezTo>
                  <a:lnTo>
                    <a:pt x="289054" y="4162212"/>
                  </a:lnTo>
                  <a:lnTo>
                    <a:pt x="276668" y="4192114"/>
                  </a:lnTo>
                  <a:cubicBezTo>
                    <a:pt x="268415" y="4200367"/>
                    <a:pt x="257014" y="4205471"/>
                    <a:pt x="244420" y="4205471"/>
                  </a:cubicBezTo>
                  <a:cubicBezTo>
                    <a:pt x="219233" y="4205471"/>
                    <a:pt x="198815" y="4185053"/>
                    <a:pt x="198815" y="4159866"/>
                  </a:cubicBezTo>
                  <a:lnTo>
                    <a:pt x="198815" y="2950726"/>
                  </a:lnTo>
                  <a:lnTo>
                    <a:pt x="197507" y="2950726"/>
                  </a:lnTo>
                  <a:lnTo>
                    <a:pt x="197508" y="1547969"/>
                  </a:lnTo>
                  <a:cubicBezTo>
                    <a:pt x="197508" y="1505990"/>
                    <a:pt x="163478" y="1471961"/>
                    <a:pt x="121500" y="1471960"/>
                  </a:cubicBezTo>
                  <a:cubicBezTo>
                    <a:pt x="79522" y="1471960"/>
                    <a:pt x="45492" y="1505990"/>
                    <a:pt x="45492" y="1547969"/>
                  </a:cubicBezTo>
                  <a:lnTo>
                    <a:pt x="45492" y="2969251"/>
                  </a:lnTo>
                  <a:lnTo>
                    <a:pt x="39910" y="2982727"/>
                  </a:lnTo>
                  <a:cubicBezTo>
                    <a:pt x="35784" y="2986854"/>
                    <a:pt x="30083" y="2989406"/>
                    <a:pt x="23786" y="2989406"/>
                  </a:cubicBezTo>
                  <a:cubicBezTo>
                    <a:pt x="11193" y="2989406"/>
                    <a:pt x="984" y="2979197"/>
                    <a:pt x="984" y="2966603"/>
                  </a:cubicBezTo>
                  <a:lnTo>
                    <a:pt x="984" y="2950726"/>
                  </a:lnTo>
                  <a:lnTo>
                    <a:pt x="0" y="2950726"/>
                  </a:lnTo>
                  <a:close/>
                </a:path>
              </a:pathLst>
            </a:custGeom>
            <a:solidFill>
              <a:srgbClr val="4E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 rot="2940000">
              <a:off x="3993067" y="-370159"/>
              <a:ext cx="531338" cy="986546"/>
            </a:xfrm>
            <a:custGeom>
              <a:avLst/>
              <a:gdLst>
                <a:gd name="connsiteX0" fmla="*/ 0 w 531337"/>
                <a:gd name="connsiteY0" fmla="*/ 611233 h 986546"/>
                <a:gd name="connsiteX1" fmla="*/ 531337 w 531337"/>
                <a:gd name="connsiteY1" fmla="*/ 0 h 986546"/>
                <a:gd name="connsiteX2" fmla="*/ 531337 w 531337"/>
                <a:gd name="connsiteY2" fmla="*/ 720877 h 986546"/>
                <a:gd name="connsiteX3" fmla="*/ 265668 w 531337"/>
                <a:gd name="connsiteY3" fmla="*/ 986546 h 986546"/>
                <a:gd name="connsiteX4" fmla="*/ 265669 w 531337"/>
                <a:gd name="connsiteY4" fmla="*/ 986545 h 986546"/>
                <a:gd name="connsiteX5" fmla="*/ 0 w 531337"/>
                <a:gd name="connsiteY5" fmla="*/ 720876 h 98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337" h="986546">
                  <a:moveTo>
                    <a:pt x="0" y="611233"/>
                  </a:moveTo>
                  <a:lnTo>
                    <a:pt x="531337" y="0"/>
                  </a:lnTo>
                  <a:lnTo>
                    <a:pt x="531337" y="720877"/>
                  </a:lnTo>
                  <a:cubicBezTo>
                    <a:pt x="531337" y="867602"/>
                    <a:pt x="412393" y="986546"/>
                    <a:pt x="265668" y="986546"/>
                  </a:cubicBezTo>
                  <a:lnTo>
                    <a:pt x="265669" y="986545"/>
                  </a:lnTo>
                  <a:cubicBezTo>
                    <a:pt x="118944" y="986545"/>
                    <a:pt x="0" y="867601"/>
                    <a:pt x="0" y="720876"/>
                  </a:cubicBez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889986" cy="62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D:\소공\최종보고\다이어그램\이미지\사용자 선호도 조사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8920" y="1168509"/>
            <a:ext cx="6659880" cy="5604586"/>
          </a:xfrm>
          <a:prstGeom prst="rect">
            <a:avLst/>
          </a:prstGeom>
          <a:noFill/>
          <a:ln w="50800">
            <a:solidFill>
              <a:schemeClr val="accent4">
                <a:lumMod val="40000"/>
                <a:lumOff val="60000"/>
              </a:schemeClr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2611818" y="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>
                    <a:lumMod val="95000"/>
                  </a:prstClr>
                </a:solidFill>
              </a:rPr>
              <a:t>4_2. </a:t>
            </a:r>
            <a:r>
              <a:rPr lang="ko-KR" altLang="en-US" sz="3200" b="1" i="1" kern="0" smtClean="0">
                <a:solidFill>
                  <a:prstClr val="white">
                    <a:lumMod val="95000"/>
                  </a:prstClr>
                </a:solidFill>
              </a:rPr>
              <a:t>프로그램 구조</a:t>
            </a:r>
            <a:endParaRPr lang="en-US" altLang="ko-KR" sz="3200" b="1" i="1" kern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52464" y="74497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>
                <a:solidFill>
                  <a:schemeClr val="bg1"/>
                </a:solidFill>
              </a:rPr>
              <a:t>사용자 선호도 조사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170222" y="0"/>
            <a:ext cx="30217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kern="0" smtClean="0">
                <a:solidFill>
                  <a:prstClr val="white">
                    <a:lumMod val="95000"/>
                  </a:prstClr>
                </a:solidFill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xmlns="" val="29999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696</Words>
  <Application>Microsoft Office PowerPoint</Application>
  <PresentationFormat>사용자 지정</PresentationFormat>
  <Paragraphs>196</Paragraphs>
  <Slides>17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고상민</cp:lastModifiedBy>
  <cp:revision>53</cp:revision>
  <dcterms:created xsi:type="dcterms:W3CDTF">2020-06-16T03:13:56Z</dcterms:created>
  <dcterms:modified xsi:type="dcterms:W3CDTF">2020-07-01T08:42:00Z</dcterms:modified>
</cp:coreProperties>
</file>