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/>
            </a:pPr>
            <a:r>
              <a:t>How to Walk Your Dog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600"/>
            </a:pPr>
            <a:r>
              <a:t>A Fun Guide for Pet Owners</a:t>
            </a:r>
          </a:p>
          <a:p>
            <a:r>
              <a:t>Presenter: Rockstar Presenter</a:t>
            </a:r>
          </a:p>
          <a:p>
            <a:r>
              <a:t>Date: January 1, 20205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/>
            </a:pPr>
            <a:r>
              <a:t>Content Slide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5486400" cy="45720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700"/>
            </a:pPr>
          </a:p>
          <a:p>
            <a:pPr algn="l">
              <a:spcBef>
                <a:spcPts val="600"/>
              </a:spcBef>
              <a:spcAft>
                <a:spcPts val="600"/>
              </a:spcAft>
              <a:defRPr sz="1700"/>
            </a:pPr>
            <a:r>
              <a:rPr sz="1700"/>
              <a:t/>
            </a:r>
            <a:r>
              <a:rPr b="1" sz="1700"/>
              <a:t>text:</a:t>
            </a:r>
            <a:r>
              <a:rPr sz="1700"/>
              <a:t/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700"/>
            </a:pPr>
            <a:r>
              <a:rPr sz="1700"/>
              <a:t>Introduction to dog walking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700"/>
            </a:pPr>
            <a:r>
              <a:rPr sz="1700"/>
              <a:t>Benefits of regular walks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700"/>
            </a:pPr>
            <a:r>
              <a:rPr sz="1700"/>
              <a:t>Tips for leash training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700"/>
            </a:pPr>
            <a:r>
              <a:rPr sz="1700"/>
              <a:t>Fun dog-friendly routes</a:t>
            </a:r>
          </a:p>
        </p:txBody>
      </p:sp>
      <p:pic>
        <p:nvPicPr>
          <p:cNvPr id="4" name="Picture 3" descr="temp_image_afbb4bea-84c3-45e1-9ccf-7c0852347dd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371600"/>
            <a:ext cx="54864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20095" y="630936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