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6AE0-D0AB-4629-AC34-987BEAE6D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EC47-15A3-40BC-844D-2E6217E0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EEB2D-B8D0-442E-9611-1549AF7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47FD-A067-470F-BB94-4710ED6F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F01B-1400-46E8-8BE4-C96280B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17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EA06-EA1C-4574-BC84-88C44083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DA431-5BF1-45CF-83D8-FB8F482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0048-F4E6-41AC-BE12-33E5773B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E8C9-28A5-4A62-90B4-A5BCA4FB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1A87-81C0-4C1F-93A2-C75B23BC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8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74D80-4E81-4DD7-9D97-5488FB4F1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7B785-BCCC-44A5-BEEA-4F4A04E8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3C93-88BE-4416-997A-4593FBB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CE45-B15C-4E42-BE48-84990A6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31EC-DAFD-49FA-A458-E6B5FDB3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39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7EA4-4072-4CDE-84FC-400668A4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2EF5-C992-43E6-A049-AE2F97CD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B646-D44A-4906-A43B-9B15E5D4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A10D-C82E-44B2-8393-7CD5D17D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F730-D8B8-46EB-B804-5D272D6E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09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3D08-340D-4316-AC0D-2D60B670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D9A5-CCBD-4D01-9FF8-46572B8F1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5F6D-874A-44CB-ACBF-06117FEF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D4F7A-A9BB-4DF7-83E5-CA6C93C1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EA70-273E-4C09-B6E9-57B77806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800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944-B99C-4104-AFE8-B163FD77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4E00-8A35-4390-BD1D-261ABCB4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69325-6676-46AA-B484-294ED1A7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B69A-0AA8-4B15-A597-D1340C56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19D8-A90F-4FF2-BC26-887C5F4C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D4C4-70FF-4E2D-9F55-64126FB7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87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0203-D375-4891-8515-A9FAC7F0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D685-C11D-40F3-A9E1-D923B3B8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5054-1FDF-48F2-98B5-33ABC8D9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4D665-F10E-4054-BF81-EB722EE56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2F827-8ED7-4960-AB2A-45047F35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09EFB-2C86-4EC1-AC9E-7F719D1A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F0CC5-32B5-4AFA-BCEF-7BDCD42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5BAC4-7AF7-41E4-A098-404DE14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5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2679-CE07-4503-9564-4D579FB3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2478D-825C-4A88-AA1F-63016602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A13D-905A-433C-974B-1DE9BABE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DCC36-8BF4-43D1-9981-E8D4E560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22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62D0C-24D0-4664-BD6B-A04080C2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1EC54-0946-4665-AE7A-DF679466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2EBB-559F-4F63-ADC9-08FA25A5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055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55CC-992B-4D92-BA40-81CD179B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341E-5D21-4A0E-A4BB-BCB6E410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9707-908D-438C-AF2B-01FA8D4C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1146-4022-4406-9D78-99272751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5B5B-31C7-4267-A492-A46E7934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06EDE-CF98-4305-93B3-18061C52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207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D998-4429-427C-A5E1-F0C8A45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A27C-9F5B-4000-A8D2-3A338390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98ABD-8267-4CE2-87E1-8855A328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18F0-FFF0-4A3A-AA27-DF67E300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E4BD-C632-462C-A3E9-88039AD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5224-809F-4E1E-ACD2-57154664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2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3DCB7-3D08-41BB-A852-621EDC3A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D39C-06CB-4690-B2FF-C1545D9C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61E8-9A99-4E79-B8A1-0344EC59A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C78A-5EB4-44A8-B23F-AC4819FE4B6D}" type="datetimeFigureOut">
              <a:rPr lang="en-CH" smtClean="0"/>
              <a:t>12/04/2021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AB2D-3023-416F-913D-9B09F4DF1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A330-6BEA-431F-A1A7-27486EE42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6A83-EE9A-4088-8402-815ED0A17D5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56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CEF85-0127-4F99-9EBA-81EA2E6F1FC3}"/>
              </a:ext>
            </a:extLst>
          </p:cNvPr>
          <p:cNvGrpSpPr/>
          <p:nvPr/>
        </p:nvGrpSpPr>
        <p:grpSpPr>
          <a:xfrm>
            <a:off x="608404" y="548896"/>
            <a:ext cx="10885745" cy="3242053"/>
            <a:chOff x="608405" y="479373"/>
            <a:chExt cx="7944344" cy="236602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D0E26C6-21B2-4E7B-93F3-A2273A22B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9799" y="1469974"/>
              <a:ext cx="1334393" cy="1334393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1EC3344B-5C23-4F4B-97F0-058E2A06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777" y="479373"/>
              <a:ext cx="586435" cy="9906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988F02D-DF26-453D-A8AF-5A5C734C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7317" y="991429"/>
              <a:ext cx="1196363" cy="95709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BCDEA91-68C0-49C2-BAF9-9C1CA5296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8405" y="1564494"/>
              <a:ext cx="672043" cy="76805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131581B-13E5-4450-ACE0-C64C7FFE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87274" y="2179082"/>
              <a:ext cx="416450" cy="666320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AA11235-F059-4B6A-861E-B52AC5969E6D}"/>
                </a:ext>
              </a:extLst>
            </p:cNvPr>
            <p:cNvSpPr/>
            <p:nvPr/>
          </p:nvSpPr>
          <p:spPr>
            <a:xfrm>
              <a:off x="3060121" y="1836612"/>
              <a:ext cx="921658" cy="2212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30330BC-42AB-4899-BA26-10204FF8B96C}"/>
                </a:ext>
              </a:extLst>
            </p:cNvPr>
            <p:cNvSpPr/>
            <p:nvPr/>
          </p:nvSpPr>
          <p:spPr>
            <a:xfrm rot="10800000">
              <a:off x="3040069" y="2110029"/>
              <a:ext cx="921658" cy="22121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D6E8D19-C1C6-4D8B-9D20-3472127DA91E}"/>
                </a:ext>
              </a:extLst>
            </p:cNvPr>
            <p:cNvSpPr/>
            <p:nvPr/>
          </p:nvSpPr>
          <p:spPr>
            <a:xfrm>
              <a:off x="6084948" y="1836612"/>
              <a:ext cx="921658" cy="22121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EDE73BC-8552-4708-BFEF-773A532DDB07}"/>
                </a:ext>
              </a:extLst>
            </p:cNvPr>
            <p:cNvSpPr/>
            <p:nvPr/>
          </p:nvSpPr>
          <p:spPr>
            <a:xfrm rot="10800000">
              <a:off x="6064896" y="2110029"/>
              <a:ext cx="921658" cy="22121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8F104FB-C604-4D41-B0AA-791E1BF3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7311" y="1469974"/>
              <a:ext cx="1145438" cy="1309071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67D32E-F575-4EED-97D0-546E8018DF8F}"/>
              </a:ext>
            </a:extLst>
          </p:cNvPr>
          <p:cNvSpPr txBox="1"/>
          <p:nvPr/>
        </p:nvSpPr>
        <p:spPr>
          <a:xfrm>
            <a:off x="1311357" y="4095949"/>
            <a:ext cx="267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- Desktop/Mobile</a:t>
            </a:r>
            <a:endParaRPr lang="en-CH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4E4912-B349-4E52-B78A-C5F6DA7629E2}"/>
              </a:ext>
            </a:extLst>
          </p:cNvPr>
          <p:cNvSpPr txBox="1"/>
          <p:nvPr/>
        </p:nvSpPr>
        <p:spPr>
          <a:xfrm>
            <a:off x="5983244" y="4088828"/>
            <a:ext cx="127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</a:t>
            </a:r>
            <a:endParaRPr lang="en-CH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D02B0-809B-4E06-A622-42160A605E40}"/>
              </a:ext>
            </a:extLst>
          </p:cNvPr>
          <p:cNvSpPr txBox="1"/>
          <p:nvPr/>
        </p:nvSpPr>
        <p:spPr>
          <a:xfrm>
            <a:off x="9997680" y="4095949"/>
            <a:ext cx="142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Datenbank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8921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Rudin Leo (rudinleo)</dc:creator>
  <cp:lastModifiedBy>Rudin Leo (rudinleo)</cp:lastModifiedBy>
  <cp:revision>7</cp:revision>
  <dcterms:created xsi:type="dcterms:W3CDTF">2021-04-12T19:12:13Z</dcterms:created>
  <dcterms:modified xsi:type="dcterms:W3CDTF">2021-04-12T21:08:38Z</dcterms:modified>
</cp:coreProperties>
</file>