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9"/>
  </p:notesMasterIdLst>
  <p:sldIdLst>
    <p:sldId id="256" r:id="rId2"/>
    <p:sldId id="321" r:id="rId3"/>
    <p:sldId id="326" r:id="rId4"/>
    <p:sldId id="327" r:id="rId5"/>
    <p:sldId id="328" r:id="rId6"/>
    <p:sldId id="329" r:id="rId7"/>
    <p:sldId id="32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hee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8E3F0"/>
    <a:srgbClr val="CFFCB6"/>
    <a:srgbClr val="339933"/>
    <a:srgbClr val="9BBB59"/>
    <a:srgbClr val="8064A2"/>
    <a:srgbClr val="4F81BD"/>
    <a:srgbClr val="C0504D"/>
    <a:srgbClr val="4BACC6"/>
    <a:srgbClr val="023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63" d="100"/>
          <a:sy n="63" d="100"/>
        </p:scale>
        <p:origin x="140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FD1F1-D724-4AC1-93C5-DC9ABA9C1EA4}" type="datetimeFigureOut">
              <a:rPr lang="ko-KR" altLang="en-US" smtClean="0"/>
              <a:pPr/>
              <a:t>2024-06-09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CA17B-6F8B-4A94-8B8D-FD0991A1F1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839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gif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jpe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741" y="2682140"/>
            <a:ext cx="2088296" cy="2844240"/>
          </a:xfrm>
          <a:prstGeom prst="rect">
            <a:avLst/>
          </a:prstGeom>
        </p:spPr>
      </p:pic>
      <p:sp>
        <p:nvSpPr>
          <p:cNvPr id="10" name="L 도형 5"/>
          <p:cNvSpPr/>
          <p:nvPr/>
        </p:nvSpPr>
        <p:spPr bwMode="auto">
          <a:xfrm flipH="1">
            <a:off x="817" y="5976589"/>
            <a:ext cx="9146638" cy="836787"/>
          </a:xfrm>
          <a:custGeom>
            <a:avLst/>
            <a:gdLst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18778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2969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75356"/>
              <a:gd name="connsiteY0" fmla="*/ 0 h 786010"/>
              <a:gd name="connsiteX1" fmla="*/ 1758749 w 9375356"/>
              <a:gd name="connsiteY1" fmla="*/ 2181 h 786010"/>
              <a:gd name="connsiteX2" fmla="*/ 2425499 w 9375356"/>
              <a:gd name="connsiteY2" fmla="*/ 308368 h 786010"/>
              <a:gd name="connsiteX3" fmla="*/ 9375356 w 9375356"/>
              <a:gd name="connsiteY3" fmla="*/ 308368 h 786010"/>
              <a:gd name="connsiteX4" fmla="*/ 9375356 w 9375356"/>
              <a:gd name="connsiteY4" fmla="*/ 786010 h 786010"/>
              <a:gd name="connsiteX5" fmla="*/ 14288 w 9375356"/>
              <a:gd name="connsiteY5" fmla="*/ 786010 h 786010"/>
              <a:gd name="connsiteX6" fmla="*/ 0 w 9375356"/>
              <a:gd name="connsiteY6" fmla="*/ 0 h 786010"/>
              <a:gd name="connsiteX0" fmla="*/ 0 w 9375356"/>
              <a:gd name="connsiteY0" fmla="*/ 0 h 786010"/>
              <a:gd name="connsiteX1" fmla="*/ 1758749 w 9375356"/>
              <a:gd name="connsiteY1" fmla="*/ 2181 h 786010"/>
              <a:gd name="connsiteX2" fmla="*/ 2425499 w 9375356"/>
              <a:gd name="connsiteY2" fmla="*/ 308368 h 786010"/>
              <a:gd name="connsiteX3" fmla="*/ 9375356 w 9375356"/>
              <a:gd name="connsiteY3" fmla="*/ 308368 h 786010"/>
              <a:gd name="connsiteX4" fmla="*/ 9375356 w 9375356"/>
              <a:gd name="connsiteY4" fmla="*/ 786010 h 786010"/>
              <a:gd name="connsiteX5" fmla="*/ 2381 w 9375356"/>
              <a:gd name="connsiteY5" fmla="*/ 786010 h 786010"/>
              <a:gd name="connsiteX6" fmla="*/ 0 w 9375356"/>
              <a:gd name="connsiteY6" fmla="*/ 0 h 786010"/>
              <a:gd name="connsiteX0" fmla="*/ 2488 w 9373081"/>
              <a:gd name="connsiteY0" fmla="*/ 17447 h 783829"/>
              <a:gd name="connsiteX1" fmla="*/ 1756474 w 9373081"/>
              <a:gd name="connsiteY1" fmla="*/ 0 h 783829"/>
              <a:gd name="connsiteX2" fmla="*/ 2423224 w 9373081"/>
              <a:gd name="connsiteY2" fmla="*/ 306187 h 783829"/>
              <a:gd name="connsiteX3" fmla="*/ 9373081 w 9373081"/>
              <a:gd name="connsiteY3" fmla="*/ 306187 h 783829"/>
              <a:gd name="connsiteX4" fmla="*/ 9373081 w 9373081"/>
              <a:gd name="connsiteY4" fmla="*/ 783829 h 783829"/>
              <a:gd name="connsiteX5" fmla="*/ 106 w 9373081"/>
              <a:gd name="connsiteY5" fmla="*/ 783829 h 783829"/>
              <a:gd name="connsiteX6" fmla="*/ 2488 w 9373081"/>
              <a:gd name="connsiteY6" fmla="*/ 17447 h 783829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  <a:gd name="connsiteX0" fmla="*/ 2488 w 9373081"/>
              <a:gd name="connsiteY0" fmla="*/ 418 h 766800"/>
              <a:gd name="connsiteX1" fmla="*/ 1756474 w 9373081"/>
              <a:gd name="connsiteY1" fmla="*/ 418 h 766800"/>
              <a:gd name="connsiteX2" fmla="*/ 2423224 w 9373081"/>
              <a:gd name="connsiteY2" fmla="*/ 289158 h 766800"/>
              <a:gd name="connsiteX3" fmla="*/ 9373081 w 9373081"/>
              <a:gd name="connsiteY3" fmla="*/ 289158 h 766800"/>
              <a:gd name="connsiteX4" fmla="*/ 9373081 w 9373081"/>
              <a:gd name="connsiteY4" fmla="*/ 766800 h 766800"/>
              <a:gd name="connsiteX5" fmla="*/ 106 w 9373081"/>
              <a:gd name="connsiteY5" fmla="*/ 766800 h 766800"/>
              <a:gd name="connsiteX6" fmla="*/ 2488 w 9373081"/>
              <a:gd name="connsiteY6" fmla="*/ 418 h 766800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73081" h="766382">
                <a:moveTo>
                  <a:pt x="2488" y="0"/>
                </a:moveTo>
                <a:lnTo>
                  <a:pt x="1756474" y="0"/>
                </a:lnTo>
                <a:cubicBezTo>
                  <a:pt x="2043018" y="462"/>
                  <a:pt x="2107312" y="264481"/>
                  <a:pt x="2423224" y="288740"/>
                </a:cubicBezTo>
                <a:lnTo>
                  <a:pt x="9373081" y="288740"/>
                </a:lnTo>
                <a:lnTo>
                  <a:pt x="9373081" y="766382"/>
                </a:lnTo>
                <a:lnTo>
                  <a:pt x="106" y="766382"/>
                </a:lnTo>
                <a:cubicBezTo>
                  <a:pt x="-688" y="504379"/>
                  <a:pt x="3282" y="262003"/>
                  <a:pt x="2488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13000"/>
              </a:prstClr>
            </a:outerShd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L 도형 5"/>
          <p:cNvSpPr/>
          <p:nvPr/>
        </p:nvSpPr>
        <p:spPr bwMode="auto">
          <a:xfrm flipH="1">
            <a:off x="818" y="6029547"/>
            <a:ext cx="9143182" cy="783829"/>
          </a:xfrm>
          <a:custGeom>
            <a:avLst/>
            <a:gdLst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18778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2969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61068" h="783829">
                <a:moveTo>
                  <a:pt x="0" y="0"/>
                </a:moveTo>
                <a:lnTo>
                  <a:pt x="1744461" y="0"/>
                </a:lnTo>
                <a:cubicBezTo>
                  <a:pt x="2023861" y="462"/>
                  <a:pt x="2100061" y="299375"/>
                  <a:pt x="2411211" y="306187"/>
                </a:cubicBezTo>
                <a:lnTo>
                  <a:pt x="9361068" y="306187"/>
                </a:lnTo>
                <a:lnTo>
                  <a:pt x="9361068" y="783829"/>
                </a:lnTo>
                <a:lnTo>
                  <a:pt x="0" y="78382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BEBEBE"/>
              </a:gs>
              <a:gs pos="0">
                <a:srgbClr val="ECECEC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3" name="Picture 8" descr="C:\Users\Donggeon Lee\Desktop\IoT\pnu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053" y="6223627"/>
            <a:ext cx="1645499" cy="41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제목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1277281"/>
            <a:ext cx="7772400" cy="1259824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3" name="부제목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650024" y="3023001"/>
            <a:ext cx="5843952" cy="1081259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rgbClr val="004EA2"/>
                </a:solidFill>
                <a:effectLst>
                  <a:glow rad="38100">
                    <a:schemeClr val="bg1"/>
                  </a:glow>
                </a:effectLst>
                <a:latin typeface="Candara" panose="020E0502030303020204" pitchFamily="34" charset="0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0D680-078B-4021-91D2-BFE36AAF6766}"/>
              </a:ext>
            </a:extLst>
          </p:cNvPr>
          <p:cNvSpPr txBox="1"/>
          <p:nvPr/>
        </p:nvSpPr>
        <p:spPr>
          <a:xfrm>
            <a:off x="3320925" y="5041117"/>
            <a:ext cx="2723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부산대학교 공과대학 전기컴퓨터공학부</a:t>
            </a:r>
            <a:endParaRPr lang="en-US" altLang="ko-KR" sz="1200" b="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2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</a:t>
            </a:r>
            <a:r>
              <a:rPr lang="ko-KR" altLang="en-US" sz="2000" b="0" dirty="0">
                <a:solidFill>
                  <a:schemeClr val="tx2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컴퓨터공학전공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A9853B-F490-4B3B-9B23-5B632CC61D03}"/>
              </a:ext>
            </a:extLst>
          </p:cNvPr>
          <p:cNvSpPr/>
          <p:nvPr/>
        </p:nvSpPr>
        <p:spPr>
          <a:xfrm>
            <a:off x="817" y="0"/>
            <a:ext cx="9144000" cy="711200"/>
          </a:xfrm>
          <a:prstGeom prst="rect">
            <a:avLst/>
          </a:prstGeom>
          <a:solidFill>
            <a:srgbClr val="004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3CDD27-CD1C-4CA0-A452-7B574BE3AB50}"/>
              </a:ext>
            </a:extLst>
          </p:cNvPr>
          <p:cNvSpPr/>
          <p:nvPr/>
        </p:nvSpPr>
        <p:spPr>
          <a:xfrm>
            <a:off x="0" y="612559"/>
            <a:ext cx="9144000" cy="383340"/>
          </a:xfrm>
          <a:prstGeom prst="rect">
            <a:avLst/>
          </a:prstGeom>
          <a:solidFill>
            <a:srgbClr val="20A15E"/>
          </a:solidFill>
          <a:ln>
            <a:solidFill>
              <a:srgbClr val="20A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기본형">
            <a:extLst>
              <a:ext uri="{FF2B5EF4-FFF2-40B4-BE49-F238E27FC236}">
                <a16:creationId xmlns:a16="http://schemas.microsoft.com/office/drawing/2014/main" id="{D26D7978-E8B6-4D84-BAC1-928F19A6FE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6557" r="28362" b="25734"/>
          <a:stretch/>
        </p:blipFill>
        <p:spPr bwMode="auto">
          <a:xfrm>
            <a:off x="108529" y="133822"/>
            <a:ext cx="1080653" cy="76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정장형 심볼01">
            <a:extLst>
              <a:ext uri="{FF2B5EF4-FFF2-40B4-BE49-F238E27FC236}">
                <a16:creationId xmlns:a16="http://schemas.microsoft.com/office/drawing/2014/main" id="{690CD754-3353-485D-95B4-94148F98E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064" y="5041117"/>
            <a:ext cx="613861" cy="6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960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99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457200" y="908720"/>
            <a:ext cx="4038600" cy="58326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4648200" y="908720"/>
            <a:ext cx="4038600" cy="5832648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2">
            <a:extLst>
              <a:ext uri="{FF2B5EF4-FFF2-40B4-BE49-F238E27FC236}">
                <a16:creationId xmlns:a16="http://schemas.microsoft.com/office/drawing/2014/main" id="{5565FF20-9F99-4F3D-8508-0C7C5A8F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9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05DB11-9E8D-4861-8DF2-ADEACCA464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0" y="914400"/>
            <a:ext cx="8587509" cy="5532438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  <a:ea typeface="+mj-ea"/>
              </a:defRPr>
            </a:lvl1pPr>
            <a:lvl2pPr>
              <a:lnSpc>
                <a:spcPct val="150000"/>
              </a:lnSpc>
              <a:defRPr baseline="0">
                <a:latin typeface="Candara" panose="020E0502030303020204" pitchFamily="34" charset="0"/>
                <a:ea typeface="+mn-ea"/>
              </a:defRPr>
            </a:lvl2pPr>
            <a:lvl3pPr>
              <a:defRPr baseline="0">
                <a:latin typeface="Candara" panose="020E0502030303020204" pitchFamily="34" charset="0"/>
                <a:ea typeface="+mn-ea"/>
              </a:defRPr>
            </a:lvl3pPr>
            <a:lvl4pPr>
              <a:defRPr baseline="0">
                <a:latin typeface="Candara" panose="020E0502030303020204" pitchFamily="34" charset="0"/>
                <a:ea typeface="+mn-ea"/>
              </a:defRPr>
            </a:lvl4pPr>
            <a:lvl5pPr>
              <a:defRPr baseline="0">
                <a:latin typeface="Candara" panose="020E0502030303020204" pitchFamily="34" charset="0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11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3929066"/>
            <a:ext cx="7772400" cy="714380"/>
          </a:xfrm>
        </p:spPr>
        <p:txBody>
          <a:bodyPr anchor="t"/>
          <a:lstStyle>
            <a:lvl1pPr algn="l">
              <a:defRPr sz="4000" b="1" cap="all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4643445"/>
            <a:ext cx="77724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60725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457200" y="908720"/>
            <a:ext cx="4038600" cy="5832648"/>
          </a:xfrm>
        </p:spPr>
        <p:txBody>
          <a:bodyPr>
            <a:normAutofit/>
          </a:bodyPr>
          <a:lstStyle>
            <a:lvl1pPr>
              <a:defRPr sz="2000"/>
            </a:lvl1pPr>
            <a:lvl2pPr marL="442913" indent="-174625">
              <a:defRPr sz="1600"/>
            </a:lvl2pPr>
            <a:lvl3pPr marL="803275" indent="-174625">
              <a:defRPr sz="1400"/>
            </a:lvl3pPr>
            <a:lvl4pPr marL="1081088" indent="-277813">
              <a:defRPr sz="1200"/>
            </a:lvl4pPr>
            <a:lvl5pPr marL="1163638" indent="-268288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2">
            <a:extLst>
              <a:ext uri="{FF2B5EF4-FFF2-40B4-BE49-F238E27FC236}">
                <a16:creationId xmlns:a16="http://schemas.microsoft.com/office/drawing/2014/main" id="{5565FF20-9F99-4F3D-8508-0C7C5A8F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56323F4-0B9B-4F2F-9D74-97D8AAC62AB9}"/>
              </a:ext>
            </a:extLst>
          </p:cNvPr>
          <p:cNvSpPr>
            <a:spLocks noGrp="1"/>
          </p:cNvSpPr>
          <p:nvPr>
            <p:ph sz="half" idx="11"/>
            <p:custDataLst>
              <p:tags r:id="rId3"/>
            </p:custDataLst>
          </p:nvPr>
        </p:nvSpPr>
        <p:spPr>
          <a:xfrm>
            <a:off x="4927600" y="908720"/>
            <a:ext cx="4038600" cy="5832648"/>
          </a:xfrm>
        </p:spPr>
        <p:txBody>
          <a:bodyPr>
            <a:normAutofit/>
          </a:bodyPr>
          <a:lstStyle>
            <a:lvl1pPr>
              <a:defRPr sz="2000"/>
            </a:lvl1pPr>
            <a:lvl2pPr marL="442913" indent="-174625">
              <a:defRPr sz="1600"/>
            </a:lvl2pPr>
            <a:lvl3pPr marL="803275" indent="-174625">
              <a:defRPr sz="1400"/>
            </a:lvl3pPr>
            <a:lvl4pPr marL="1081088" indent="-277813">
              <a:defRPr sz="1200"/>
            </a:lvl4pPr>
            <a:lvl5pPr marL="1163638" indent="-268288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27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40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86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31809"/>
      </p:ext>
    </p:extLst>
  </p:cSld>
  <p:clrMapOvr>
    <a:masterClrMapping/>
  </p:clrMapOvr>
  <p:transition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0"/>
          <p:cNvSpPr>
            <a:spLocks noChangeArrowheads="1"/>
          </p:cNvSpPr>
          <p:nvPr/>
        </p:nvSpPr>
        <p:spPr bwMode="invGray">
          <a:xfrm>
            <a:off x="0" y="-22225"/>
            <a:ext cx="9144000" cy="555625"/>
          </a:xfrm>
          <a:prstGeom prst="rect">
            <a:avLst/>
          </a:prstGeom>
          <a:solidFill>
            <a:srgbClr val="009EA8">
              <a:alpha val="3294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ctr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ctr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ctr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ctr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 sz="3200">
              <a:solidFill>
                <a:srgbClr val="481C10"/>
              </a:solidFill>
              <a:ea typeface="맑은 고딕" pitchFamily="50" charset="-127"/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8301038" y="6525344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ctr" latinLnBrk="1" hangingPunct="1">
              <a:spcBef>
                <a:spcPct val="20000"/>
              </a:spcBef>
              <a:defRPr/>
            </a:pPr>
            <a:fld id="{384696AA-5E38-43AD-84E0-1096E86142ED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fontAlgn="ctr" latinLnBrk="1" hangingPunct="1">
                <a:spcBef>
                  <a:spcPct val="20000"/>
                </a:spcBef>
                <a:defRPr/>
              </a:pPr>
              <a:t>‹#›</a:t>
            </a:fld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47650" y="35744"/>
            <a:ext cx="7600950" cy="474662"/>
          </a:xfr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26960" y="836712"/>
            <a:ext cx="8449496" cy="5544616"/>
          </a:xfrm>
        </p:spPr>
        <p:txBody>
          <a:bodyPr/>
          <a:lstStyle>
            <a:lvl1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967651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05DB11-9E8D-4861-8DF2-ADEACCA464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0" y="914400"/>
            <a:ext cx="8587509" cy="5532438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  <a:ea typeface="+mj-ea"/>
              </a:defRPr>
            </a:lvl1pPr>
            <a:lvl2pPr>
              <a:defRPr baseline="0">
                <a:latin typeface="Candara" panose="020E0502030303020204" pitchFamily="34" charset="0"/>
                <a:ea typeface="+mn-ea"/>
              </a:defRPr>
            </a:lvl2pPr>
            <a:lvl3pPr>
              <a:defRPr baseline="0">
                <a:latin typeface="Candara" panose="020E0502030303020204" pitchFamily="34" charset="0"/>
                <a:ea typeface="+mn-ea"/>
              </a:defRPr>
            </a:lvl3pPr>
            <a:lvl4pPr>
              <a:defRPr baseline="0">
                <a:latin typeface="Candara" panose="020E0502030303020204" pitchFamily="34" charset="0"/>
                <a:ea typeface="+mn-ea"/>
              </a:defRPr>
            </a:lvl4pPr>
            <a:lvl5pPr>
              <a:defRPr baseline="0">
                <a:latin typeface="Candara" panose="020E0502030303020204" pitchFamily="34" charset="0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791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"/>
            <p:custDataLst>
              <p:tags r:id="rId13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26" name="제목 개체 틀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 bwMode="auto">
          <a:xfrm>
            <a:off x="181794" y="129648"/>
            <a:ext cx="8784976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 bwMode="auto">
          <a:xfrm>
            <a:off x="179512" y="796190"/>
            <a:ext cx="8784976" cy="598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6791968"/>
            <a:ext cx="9144000" cy="66032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8" descr="C:\Users\Donggeon Lee\Desktop\IoT\pnu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430120"/>
            <a:ext cx="1325123" cy="33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74" r:id="rId9"/>
    <p:sldLayoutId id="2147483680" r:id="rId10"/>
    <p:sldLayoutId id="2147483676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800" b="1" kern="1200" baseline="0">
          <a:solidFill>
            <a:srgbClr val="20A15E"/>
          </a:solidFill>
          <a:effectLst>
            <a:glow rad="127000">
              <a:schemeClr val="bg1"/>
            </a:glow>
          </a:effectLst>
          <a:latin typeface="Candara" panose="020E0502030303020204" pitchFamily="34" charset="0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9pPr>
    </p:titleStyle>
    <p:bodyStyle>
      <a:lvl1pPr marL="342900" indent="-342900" algn="l" rtl="0" eaLnBrk="1" fontAlgn="base" latinLnBrk="1" hangingPunct="1">
        <a:lnSpc>
          <a:spcPct val="100000"/>
        </a:lnSpc>
        <a:spcBef>
          <a:spcPts val="600"/>
        </a:spcBef>
        <a:spcAft>
          <a:spcPts val="600"/>
        </a:spcAft>
        <a:buFont typeface="Wingdings" pitchFamily="2" charset="2"/>
        <a:buChar char="v"/>
        <a:defRPr sz="2000" b="1" kern="1200" baseline="0">
          <a:solidFill>
            <a:srgbClr val="023368"/>
          </a:solidFill>
          <a:effectLst>
            <a:glow rad="38100">
              <a:schemeClr val="bg1"/>
            </a:glow>
          </a:effectLst>
          <a:latin typeface="Candara" panose="020E0502030303020204" pitchFamily="34" charset="0"/>
          <a:ea typeface="+mj-ea"/>
          <a:cs typeface="+mn-cs"/>
        </a:defRPr>
      </a:lvl1pPr>
      <a:lvl2pPr marL="742950" indent="-285750" algn="l" rtl="0" eaLnBrk="1" fontAlgn="base" latinLnBrk="1" hangingPunct="1">
        <a:lnSpc>
          <a:spcPct val="100000"/>
        </a:lnSpc>
        <a:spcBef>
          <a:spcPts val="600"/>
        </a:spcBef>
        <a:spcAft>
          <a:spcPts val="600"/>
        </a:spcAft>
        <a:buFont typeface="Wingdings" pitchFamily="2" charset="2"/>
        <a:buChar char="§"/>
        <a:defRPr sz="16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rtl="0" eaLnBrk="1" fontAlgn="base" latinLnBrk="1" hangingPunct="1">
        <a:lnSpc>
          <a:spcPct val="100000"/>
        </a:lnSpc>
        <a:spcBef>
          <a:spcPts val="300"/>
        </a:spcBef>
        <a:spcAft>
          <a:spcPts val="300"/>
        </a:spcAft>
        <a:buFont typeface="Arial" charset="0"/>
        <a:buChar char="•"/>
        <a:defRPr sz="14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rtl="0" eaLnBrk="1" fontAlgn="base" latinLnBrk="1" hangingPunct="1">
        <a:lnSpc>
          <a:spcPct val="100000"/>
        </a:lnSpc>
        <a:spcBef>
          <a:spcPts val="300"/>
        </a:spcBef>
        <a:spcAft>
          <a:spcPts val="300"/>
        </a:spcAft>
        <a:buFont typeface="Arial" charset="0"/>
        <a:buChar char="–"/>
        <a:defRPr sz="12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rtl="0" eaLnBrk="1" fontAlgn="base" latinLnBrk="1" hangingPunct="1">
        <a:lnSpc>
          <a:spcPct val="100000"/>
        </a:lnSpc>
        <a:spcBef>
          <a:spcPts val="300"/>
        </a:spcBef>
        <a:spcAft>
          <a:spcPts val="300"/>
        </a:spcAft>
        <a:buFont typeface="Arial" charset="0"/>
        <a:buChar char="»"/>
        <a:defRPr sz="12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4996"/>
            <a:ext cx="7772400" cy="1259824"/>
          </a:xfrm>
        </p:spPr>
        <p:txBody>
          <a:bodyPr/>
          <a:lstStyle/>
          <a:p>
            <a:r>
              <a:rPr lang="ko-KR" altLang="en-US" dirty="0"/>
              <a:t>클라우드 컴퓨팅</a:t>
            </a:r>
            <a:br>
              <a:rPr lang="en-US" altLang="ko-KR" dirty="0"/>
            </a:br>
            <a:r>
              <a:rPr lang="ko-KR" altLang="en-US" dirty="0" err="1"/>
              <a:t>텀</a:t>
            </a:r>
            <a:r>
              <a:rPr lang="ko-KR" altLang="en-US" dirty="0"/>
              <a:t> 프로젝트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B411A2-6029-4EFC-8171-4CF90F9056FC}"/>
              </a:ext>
            </a:extLst>
          </p:cNvPr>
          <p:cNvSpPr txBox="1"/>
          <p:nvPr/>
        </p:nvSpPr>
        <p:spPr>
          <a:xfrm>
            <a:off x="2164215" y="3013501"/>
            <a:ext cx="4815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Candara" pitchFamily="34" charset="0"/>
              </a:rPr>
              <a:t>Docker </a:t>
            </a:r>
            <a:r>
              <a:rPr lang="ko-KR" altLang="en-US" sz="2400" b="1" dirty="0">
                <a:latin typeface="Candara" pitchFamily="34" charset="0"/>
              </a:rPr>
              <a:t>환경 웹 다이어리 서비스</a:t>
            </a:r>
            <a:endParaRPr lang="en-US" altLang="ko-KR" sz="2400" b="1" dirty="0">
              <a:latin typeface="Candara" pitchFamily="34" charset="0"/>
            </a:endParaRPr>
          </a:p>
          <a:p>
            <a:pPr algn="ctr"/>
            <a:r>
              <a:rPr lang="en-US" altLang="ko-KR" sz="2400" b="1" dirty="0">
                <a:latin typeface="Candara" pitchFamily="34" charset="0"/>
              </a:rPr>
              <a:t>5</a:t>
            </a:r>
            <a:r>
              <a:rPr lang="ko-KR" altLang="en-US" sz="2400" b="1" dirty="0">
                <a:latin typeface="Candara" pitchFamily="34" charset="0"/>
              </a:rPr>
              <a:t>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806208-E63A-48A0-97E2-E24ABD227C84}"/>
              </a:ext>
            </a:extLst>
          </p:cNvPr>
          <p:cNvSpPr/>
          <p:nvPr/>
        </p:nvSpPr>
        <p:spPr>
          <a:xfrm>
            <a:off x="6747029" y="2388093"/>
            <a:ext cx="2254928" cy="3364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AD1BB9-E848-406A-A8DF-102E74761604}"/>
              </a:ext>
            </a:extLst>
          </p:cNvPr>
          <p:cNvSpPr/>
          <p:nvPr/>
        </p:nvSpPr>
        <p:spPr>
          <a:xfrm>
            <a:off x="1986053" y="4640017"/>
            <a:ext cx="4509855" cy="1464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1532238" y="4544146"/>
            <a:ext cx="6079524" cy="1081259"/>
          </a:xfrm>
        </p:spPr>
        <p:txBody>
          <a:bodyPr/>
          <a:lstStyle/>
          <a:p>
            <a:r>
              <a:rPr lang="en-US" altLang="ko-KR" dirty="0"/>
              <a:t>201924409 </a:t>
            </a:r>
            <a:r>
              <a:rPr lang="ko-KR" altLang="en-US" dirty="0" err="1"/>
              <a:t>고세화</a:t>
            </a:r>
            <a:endParaRPr lang="en-US" altLang="ko-KR" dirty="0"/>
          </a:p>
          <a:p>
            <a:r>
              <a:rPr lang="en-US" altLang="ko-KR" dirty="0"/>
              <a:t>202055574 </a:t>
            </a:r>
            <a:r>
              <a:rPr lang="ko-KR" altLang="en-US" dirty="0"/>
              <a:t>이다은</a:t>
            </a:r>
            <a:endParaRPr lang="en-US" altLang="ko-KR" dirty="0"/>
          </a:p>
          <a:p>
            <a:r>
              <a:rPr lang="en-US" altLang="ko-KR" dirty="0"/>
              <a:t>201924548 </a:t>
            </a:r>
            <a:r>
              <a:rPr lang="ko-KR" altLang="en-US" dirty="0" err="1"/>
              <a:t>이풍헌</a:t>
            </a:r>
            <a:endParaRPr lang="en-US" altLang="ko-KR" dirty="0"/>
          </a:p>
          <a:p>
            <a:r>
              <a:rPr lang="en-US" altLang="ko-KR" dirty="0"/>
              <a:t>201924414 </a:t>
            </a:r>
            <a:r>
              <a:rPr lang="ko-KR" altLang="en-US" dirty="0"/>
              <a:t>김경준</a:t>
            </a:r>
          </a:p>
        </p:txBody>
      </p:sp>
    </p:spTree>
    <p:extLst>
      <p:ext uri="{BB962C8B-B14F-4D97-AF65-F5344CB8AC3E}">
        <p14:creationId xmlns:p14="http://schemas.microsoft.com/office/powerpoint/2010/main" val="383344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발표 내용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5CDE63-1DFF-4CFF-9105-8F3896B73D4D}"/>
              </a:ext>
            </a:extLst>
          </p:cNvPr>
          <p:cNvSpPr txBox="1"/>
          <p:nvPr/>
        </p:nvSpPr>
        <p:spPr>
          <a:xfrm>
            <a:off x="423628" y="966717"/>
            <a:ext cx="7581547" cy="5063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600" dirty="0"/>
              <a:t>프로젝트 주제</a:t>
            </a:r>
            <a:endParaRPr lang="en-US" altLang="ko-KR" sz="3600" dirty="0"/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sz="28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600" dirty="0"/>
              <a:t>프로젝트 소개</a:t>
            </a:r>
            <a:endParaRPr lang="en-US" altLang="ko-KR" sz="3600" dirty="0"/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ko-KR" altLang="en-US" sz="2800" dirty="0"/>
              <a:t>프로젝트 필요성</a:t>
            </a:r>
            <a:endParaRPr lang="en-US" altLang="ko-KR" sz="2800" dirty="0"/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ko-KR" altLang="en-US" sz="2800" dirty="0"/>
              <a:t>활용 방안</a:t>
            </a:r>
            <a:endParaRPr lang="en-US" altLang="ko-KR" sz="2800" dirty="0"/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3600" dirty="0"/>
              <a:t>3.  </a:t>
            </a:r>
            <a:r>
              <a:rPr lang="ko-KR" altLang="en-US" sz="3600" dirty="0"/>
              <a:t>프로젝트 시연</a:t>
            </a:r>
            <a:r>
              <a:rPr lang="en-US" altLang="ko-KR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730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E6BE2B7-E861-3C58-9465-5BF91E3C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주제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FDA1AD-2D92-09F2-B308-7C4454B39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1" y="796190"/>
            <a:ext cx="8784976" cy="598524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• Docker</a:t>
            </a:r>
            <a:r>
              <a:rPr lang="ko-KR" altLang="en-US" sz="2400" dirty="0"/>
              <a:t> 환경 웹 다이어리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>
                <a:solidFill>
                  <a:schemeClr val="tx1"/>
                </a:solidFill>
              </a:rPr>
              <a:t>- Docker </a:t>
            </a:r>
            <a:r>
              <a:rPr lang="ko-KR" altLang="en-US" dirty="0">
                <a:solidFill>
                  <a:schemeClr val="tx1"/>
                </a:solidFill>
              </a:rPr>
              <a:t>컨테이너를 기반으로 사용자의 일정이나 하루 일과를 기록할 수 있는 웹 다이어리 서비스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393E91-8906-E796-520B-D0D1F76027B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20150" y="6597650"/>
            <a:ext cx="323850" cy="193675"/>
          </a:xfrm>
        </p:spPr>
        <p:txBody>
          <a:bodyPr/>
          <a:lstStyle/>
          <a:p>
            <a:fld id="{997B2DE0-1A44-4C02-8B54-020652419A9C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028" name="Picture 4" descr="Docker] 도커.. 넌 누구니?">
            <a:extLst>
              <a:ext uri="{FF2B5EF4-FFF2-40B4-BE49-F238E27FC236}">
                <a16:creationId xmlns:a16="http://schemas.microsoft.com/office/drawing/2014/main" id="{8F798CBC-65C6-8E85-A81D-9050D2C34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74" y="2341984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17C260A-0C13-BFF1-B073-BBF326545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057" y="1912777"/>
            <a:ext cx="444409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0335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574D3-322D-C3EE-8493-99AF7B03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9D71C-3A9F-924A-0D59-8ECEB4E37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/>
              <a:t>• </a:t>
            </a:r>
            <a:r>
              <a:rPr lang="ko-KR" altLang="en-US" sz="2000" dirty="0"/>
              <a:t>프로젝트 필요성</a:t>
            </a: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E4D2E5-3641-3E6B-4073-F1A7EB1F71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7" t="30748" r="10920" b="31837"/>
          <a:stretch/>
        </p:blipFill>
        <p:spPr bwMode="auto">
          <a:xfrm>
            <a:off x="366687" y="2141467"/>
            <a:ext cx="2509222" cy="192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6308A8-7506-8D40-475C-4E0D9DB0E3B8}"/>
              </a:ext>
            </a:extLst>
          </p:cNvPr>
          <p:cNvSpPr txBox="1"/>
          <p:nvPr/>
        </p:nvSpPr>
        <p:spPr>
          <a:xfrm>
            <a:off x="874849" y="5511488"/>
            <a:ext cx="149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오늘의 기분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D462FC4-CCD4-6B6B-A7F3-79904B23B6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8" t="40608" r="15916" b="13744"/>
          <a:stretch/>
        </p:blipFill>
        <p:spPr bwMode="auto">
          <a:xfrm>
            <a:off x="3379981" y="1480360"/>
            <a:ext cx="2509222" cy="313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1C70C1-6674-7A3E-2CBD-B4F6CE1CB241}"/>
              </a:ext>
            </a:extLst>
          </p:cNvPr>
          <p:cNvSpPr txBox="1"/>
          <p:nvPr/>
        </p:nvSpPr>
        <p:spPr>
          <a:xfrm>
            <a:off x="3748438" y="5511488"/>
            <a:ext cx="177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오늘 있었던 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75205B-CF07-4BFF-4022-253A7B540E52}"/>
              </a:ext>
            </a:extLst>
          </p:cNvPr>
          <p:cNvSpPr txBox="1"/>
          <p:nvPr/>
        </p:nvSpPr>
        <p:spPr>
          <a:xfrm>
            <a:off x="6901439" y="5511488"/>
            <a:ext cx="120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일정 기록</a:t>
            </a:r>
            <a:endParaRPr lang="ko-KR" altLang="en-US" dirty="0"/>
          </a:p>
        </p:txBody>
      </p:sp>
      <p:pic>
        <p:nvPicPr>
          <p:cNvPr id="2056" name="Picture 8" descr="일정에 기록 된 마감일 - 12 월 31 일 로열티 무료 사진, 그림 ...">
            <a:extLst>
              <a:ext uri="{FF2B5EF4-FFF2-40B4-BE49-F238E27FC236}">
                <a16:creationId xmlns:a16="http://schemas.microsoft.com/office/drawing/2014/main" id="{9E004D15-1073-0AA3-744A-6D6759CAE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894" y="2273164"/>
            <a:ext cx="2487419" cy="165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91650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9D8CE-C7C3-103C-CF6C-E96FEE9EA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소개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868CB6-2ABF-45BE-441D-2440C804B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/>
              <a:t>• </a:t>
            </a:r>
            <a:r>
              <a:rPr lang="ko-KR" altLang="en-US" dirty="0"/>
              <a:t>활용 방안</a:t>
            </a:r>
            <a:endParaRPr lang="en-US" altLang="ko-KR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D980AEF-40CE-9E15-5532-FAF88C12D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93" y="3056591"/>
            <a:ext cx="1664341" cy="295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2023457-ACF7-BFAB-4D94-EF352B900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393" y="1385689"/>
            <a:ext cx="5260270" cy="1289778"/>
          </a:xfrm>
          <a:prstGeom prst="rect">
            <a:avLst/>
          </a:prstGeom>
        </p:spPr>
      </p:pic>
      <p:pic>
        <p:nvPicPr>
          <p:cNvPr id="1026" name="Picture 2" descr="꾸준하게 백일, 꾸백 스터디 플래너 100일 자기주도학습 노트 다이어리">
            <a:extLst>
              <a:ext uri="{FF2B5EF4-FFF2-40B4-BE49-F238E27FC236}">
                <a16:creationId xmlns:a16="http://schemas.microsoft.com/office/drawing/2014/main" id="{BE9AD9E0-EBEF-3634-ECDD-9BEC1BEF2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951" y="3077904"/>
            <a:ext cx="2937515" cy="293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8723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FCF37-5BF1-DC60-F7B5-FB32DFB6A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시연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4377B5-2B86-E76F-D1EA-8741C828C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32484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F14B1BC-5C97-4746-B390-DF9D06688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2773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472780" y="2923454"/>
            <a:ext cx="4198440" cy="614218"/>
          </a:xfrm>
        </p:spPr>
        <p:txBody>
          <a:bodyPr/>
          <a:lstStyle/>
          <a:p>
            <a:r>
              <a:rPr lang="ko-KR" altLang="en-US" sz="6000" dirty="0"/>
              <a:t>감사합니다</a:t>
            </a:r>
            <a:r>
              <a:rPr lang="en-US" altLang="ko-KR" sz="6000" dirty="0"/>
              <a:t>.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4191871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tcCmzjmhfJDuZhLbpvT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tcCmzjmhfJDuZhLbpvT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aeufGMLZ6f4cdCbhkTB3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pYkUTD7qABHdSGfRxOu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sVgDfMlUYA4jayhh1HOv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9DTBptqZV2uc8jFWqjFc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8pChlaXnULdSmJ4motlV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bEfVRAWoJn4JJGiHEPM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BYOn956YP6sfx4V7ktuW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tcCmzjmhfJDuZhLbpvTG"/>
</p:tagLst>
</file>

<file path=ppt/theme/theme1.xml><?xml version="1.0" encoding="utf-8"?>
<a:theme xmlns:a="http://schemas.openxmlformats.org/drawingml/2006/main" name="PNU_CSE20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U_CSE2018" id="{439E5F79-CFE3-4032-A601-C40681A7A87C}" vid="{10F89F83-683A-40D6-BA90-26E73A59182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6주차_예비발표_6조</Template>
  <TotalTime>91</TotalTime>
  <Words>81</Words>
  <Application>Microsoft Office PowerPoint</Application>
  <PresentationFormat>화면 슬라이드 쇼(4:3)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나눔고딕 ExtraBold</vt:lpstr>
      <vt:lpstr>맑은 고딕</vt:lpstr>
      <vt:lpstr>Arial</vt:lpstr>
      <vt:lpstr>Candara</vt:lpstr>
      <vt:lpstr>Times New Roman</vt:lpstr>
      <vt:lpstr>Wingdings</vt:lpstr>
      <vt:lpstr>PNU_CSE2018</vt:lpstr>
      <vt:lpstr>클라우드 컴퓨팅 텀 프로젝트</vt:lpstr>
      <vt:lpstr>발표 내용</vt:lpstr>
      <vt:lpstr>프로젝트 주제</vt:lpstr>
      <vt:lpstr>프로젝트 소개</vt:lpstr>
      <vt:lpstr>프로젝트 소개</vt:lpstr>
      <vt:lpstr>프로젝트 시연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Limitia</dc:creator>
  <cp:lastModifiedBy>경준 김</cp:lastModifiedBy>
  <cp:revision>6</cp:revision>
  <dcterms:created xsi:type="dcterms:W3CDTF">2024-06-06T02:48:31Z</dcterms:created>
  <dcterms:modified xsi:type="dcterms:W3CDTF">2024-06-09T06:11:00Z</dcterms:modified>
</cp:coreProperties>
</file>