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5" r:id="rId2"/>
    <p:sldId id="659" r:id="rId3"/>
    <p:sldId id="673" r:id="rId4"/>
    <p:sldId id="674" r:id="rId5"/>
    <p:sldId id="675" r:id="rId6"/>
    <p:sldId id="676" r:id="rId7"/>
    <p:sldId id="677" r:id="rId8"/>
    <p:sldId id="681" r:id="rId9"/>
    <p:sldId id="678" r:id="rId10"/>
    <p:sldId id="679" r:id="rId11"/>
    <p:sldId id="680" r:id="rId12"/>
    <p:sldId id="689" r:id="rId13"/>
    <p:sldId id="682" r:id="rId14"/>
    <p:sldId id="688" r:id="rId15"/>
    <p:sldId id="683" r:id="rId16"/>
    <p:sldId id="684" r:id="rId17"/>
    <p:sldId id="687" r:id="rId18"/>
    <p:sldId id="685" r:id="rId19"/>
    <p:sldId id="6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le" initials="x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CC5C1-3A78-11EC-B80C-32D5EB033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E2F730-29C6-3377-398E-8F19E8B0E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A837D-6AB6-89C7-1436-F34E7869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EC45D-2183-A5AC-8A90-F7A9E037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A357C-9774-8F3F-E8BC-45C1820B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8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B492-6E27-D2BC-AE3F-4053F314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7A8D-8FD3-A4EC-0E49-92205EFD2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A6069-2F1B-017C-B4FD-6A9CCE70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42326-8FF9-EB5E-CB34-BE3F049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B06C0-742D-710E-4BC0-75462A3E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9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58DB2-A9BA-3C28-4866-BFE787E20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746DE-0977-6DB5-94BB-B8C23994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DABC1-E4AF-4472-A840-E3BF4434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710C8-3047-DBA8-D7F2-ACF36881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427C1-B91F-22B0-84E9-18F46E45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8021-C05A-995A-980A-0E2C12D3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C6ED0-E947-C513-A145-BAA402B8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2FB1B-2AAD-EF9B-985D-C98779CA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1B63B-BA52-6810-D5F7-588286DE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31FD4-777C-2DA7-DDF8-C1F00045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71F0-CE60-4431-5881-23AC5058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E9E75-6DCF-5382-0834-E4B2642B7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ADDE8-182D-41DA-FA46-02ACE6BC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9274A-C333-93B4-65BD-F67D38B9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E65D1-BC21-1D1E-C922-BFB7914F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4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38B46-A83D-A49A-7060-F3AB6032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26CF6-7E7D-75BC-CFB1-3EDE277D2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A4B9F-0481-0BC9-F4F3-DD5E2DB8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951EE-A6C9-A744-A9F6-6424BC15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98D07-CC00-8861-8708-F60E34D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67036-EF2F-B0CF-0516-3FF187FB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5BB99-9464-2712-DD06-3D2C200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CD120-FA43-D133-E6C5-0184EEE5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75C20-BB0B-DA45-C0CF-179CF1BA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9439F-C3A6-CAE6-E4B9-C3CB3715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2D126A-4EF1-6312-3174-0004DCF3E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BE519-3082-0560-6FF3-95E0CBE8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B0DFF7-D897-7869-B156-8616BDBA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EB4A13-9FF7-07FC-CEB4-C4B1EE55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9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798CB-45D5-35D4-0F1F-FE0D6E55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8805BB-A458-38DA-C06F-2D3696C5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CD996D-FEFF-9338-597D-1197682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909112-656E-DDEC-BE44-4DFB0D7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CFADFF-4E1F-5B62-D39E-5501D2A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B6AAC-0E61-FD87-9CD0-B3EC59BF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C484C-1426-4AEC-1C39-7B87AE87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94B95-2F96-1289-CAD6-E4DC2FC5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55FBC-8630-F8D5-4794-9C8D4F27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A36D2-29A3-E751-6769-5CA2F2A50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43381-5AF5-136D-C964-0F154CC7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26345-F34F-93E5-808F-6D6E566A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3B120-11C8-CAE8-360B-AE19C1A0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8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A04A6-63C9-309B-AE57-59B7F4AA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C4B34C-9CA2-556A-5B31-6732466D5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CF7CF-9B82-25CA-0061-E40802B6F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6B6FD3-4CE0-9485-269B-BB184702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1C95A-60D0-787A-F001-877F46F2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D2FA4-3C14-A07D-F82D-308A2F54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3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15C930-844E-5E0D-3DB2-7F537CA6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4DFB3-C824-7E44-3DAD-7E5F7683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81B26-0345-8076-1FEF-ACDDDB312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0C91-A155-4D72-921B-5D3AE8EB4F7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55326-49DF-63CC-338C-727FD62E4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DA737-40A1-6120-A8D2-6CF540DE4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258C-A7C5-45FE-87D8-BE4D401A1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9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8" t="10561" r="2412" b="26928"/>
          <a:stretch>
            <a:fillRect/>
          </a:stretch>
        </p:blipFill>
        <p:spPr>
          <a:xfrm>
            <a:off x="-10160" y="-2772"/>
            <a:ext cx="12992100" cy="6862677"/>
          </a:xfrm>
          <a:prstGeom prst="rect">
            <a:avLst/>
          </a:prstGeom>
        </p:spPr>
      </p:pic>
      <p:pic>
        <p:nvPicPr>
          <p:cNvPr id="1030" name="图片 10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" y="5398"/>
            <a:ext cx="23764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615" y="-5715"/>
            <a:ext cx="840740" cy="81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 userDrawn="1"/>
        </p:nvCxnSpPr>
        <p:spPr>
          <a:xfrm>
            <a:off x="-10160" y="804228"/>
            <a:ext cx="12440920" cy="19050"/>
          </a:xfrm>
          <a:prstGeom prst="line">
            <a:avLst/>
          </a:prstGeom>
          <a:ln w="177800"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0" y="6169660"/>
            <a:ext cx="12426315" cy="50165"/>
          </a:xfrm>
          <a:prstGeom prst="line">
            <a:avLst/>
          </a:prstGeom>
          <a:ln w="177800"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"/>
          <p:cNvSpPr txBox="1">
            <a:spLocks noChangeArrowheads="1"/>
          </p:cNvSpPr>
          <p:nvPr userDrawn="1"/>
        </p:nvSpPr>
        <p:spPr bwMode="auto">
          <a:xfrm>
            <a:off x="7348855" y="6303328"/>
            <a:ext cx="3744913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Key Laboratory of Advanced Design and Intelligent </a:t>
            </a: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Computing (Dalian University), Ministry of Education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0959291" y="6211138"/>
            <a:ext cx="1278665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ADIC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25FBFD-E2DD-69A8-3150-8458CF206941}"/>
              </a:ext>
            </a:extLst>
          </p:cNvPr>
          <p:cNvSpPr txBox="1"/>
          <p:nvPr/>
        </p:nvSpPr>
        <p:spPr>
          <a:xfrm>
            <a:off x="3773276" y="2180654"/>
            <a:ext cx="4737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编码综述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579BDF-CD24-3B42-99C3-CC122882B014}"/>
              </a:ext>
            </a:extLst>
          </p:cNvPr>
          <p:cNvSpPr txBox="1"/>
          <p:nvPr/>
        </p:nvSpPr>
        <p:spPr>
          <a:xfrm>
            <a:off x="3773276" y="4300927"/>
            <a:ext cx="473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计算机技术  康俊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42D8E7D3-286E-DD08-5B88-124EE647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" y="1322088"/>
            <a:ext cx="5942627" cy="352323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5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370CB9C-F61D-EC83-A0FD-5E93C305E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187" y="1003520"/>
            <a:ext cx="6839667" cy="245366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FFAA4B6-1967-5DD8-470A-400A6BEF354E}"/>
              </a:ext>
            </a:extLst>
          </p:cNvPr>
          <p:cNvSpPr txBox="1"/>
          <p:nvPr/>
        </p:nvSpPr>
        <p:spPr>
          <a:xfrm>
            <a:off x="7171456" y="3691717"/>
            <a:ext cx="376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Blawat</a:t>
            </a:r>
            <a:r>
              <a:rPr lang="en-US" altLang="zh-CN" dirty="0"/>
              <a:t>’s</a:t>
            </a:r>
            <a:r>
              <a:rPr lang="zh-CN" altLang="en-US" dirty="0"/>
              <a:t> 编解码过程</a:t>
            </a:r>
          </a:p>
        </p:txBody>
      </p:sp>
    </p:spTree>
    <p:extLst>
      <p:ext uri="{BB962C8B-B14F-4D97-AF65-F5344CB8AC3E}">
        <p14:creationId xmlns:p14="http://schemas.microsoft.com/office/powerpoint/2010/main" val="20953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2B971B-C386-4B64-ACEF-8C9F45AF9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981" y="2098503"/>
            <a:ext cx="9501776" cy="21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E41FD79-FAB0-54B2-F4B3-77AF532E5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6" y="395210"/>
            <a:ext cx="6922062" cy="48703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B1436D9-DF35-F6AA-CEEC-69B4F5442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675" y="455731"/>
            <a:ext cx="5604078" cy="204854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8D96711-4BBD-AC7B-DCA2-FEA436C9825B}"/>
              </a:ext>
            </a:extLst>
          </p:cNvPr>
          <p:cNvSpPr txBox="1"/>
          <p:nvPr/>
        </p:nvSpPr>
        <p:spPr>
          <a:xfrm>
            <a:off x="8750906" y="283039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Bornhult</a:t>
            </a:r>
            <a:r>
              <a:rPr lang="zh-CN" altLang="en-US" dirty="0"/>
              <a:t>异或改进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2821E3-65FA-A7BC-5BFD-3287FA519F1A}"/>
              </a:ext>
            </a:extLst>
          </p:cNvPr>
          <p:cNvSpPr txBox="1"/>
          <p:nvPr/>
        </p:nvSpPr>
        <p:spPr>
          <a:xfrm>
            <a:off x="2465247" y="561522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Goldman</a:t>
            </a:r>
            <a:r>
              <a:rPr lang="zh-CN" altLang="en-US" dirty="0"/>
              <a:t>编码过程</a:t>
            </a:r>
          </a:p>
        </p:txBody>
      </p:sp>
    </p:spTree>
    <p:extLst>
      <p:ext uri="{BB962C8B-B14F-4D97-AF65-F5344CB8AC3E}">
        <p14:creationId xmlns:p14="http://schemas.microsoft.com/office/powerpoint/2010/main" val="19244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8D54A64-234A-3DF6-A0AB-654C1C79E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809" y="1852051"/>
            <a:ext cx="8539271" cy="28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C43190E-203B-4F09-0A5E-159A0E6F2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15" y="860079"/>
            <a:ext cx="5524170" cy="110756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F582ED0-833E-0A80-B133-564C72106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15" y="2473108"/>
            <a:ext cx="5891092" cy="362247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7510AFD-5A81-B568-5BAE-F04CAF366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6179" y="2125349"/>
            <a:ext cx="4442493" cy="404685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5E93008-1B79-9E30-2F33-EE5129962A76}"/>
              </a:ext>
            </a:extLst>
          </p:cNvPr>
          <p:cNvSpPr txBox="1"/>
          <p:nvPr/>
        </p:nvSpPr>
        <p:spPr>
          <a:xfrm>
            <a:off x="7849754" y="860849"/>
            <a:ext cx="3828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为数据码字示例</a:t>
            </a:r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RS</a:t>
            </a:r>
            <a:r>
              <a:rPr lang="zh-CN" altLang="en-US" dirty="0"/>
              <a:t>内外码编码步骤</a:t>
            </a:r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C</a:t>
            </a:r>
            <a:r>
              <a:rPr lang="zh-CN" altLang="en-US" dirty="0"/>
              <a:t>为码字映射相应核苷酸的码本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B</a:t>
            </a:r>
            <a:r>
              <a:rPr lang="zh-CN" altLang="en-US" dirty="0"/>
              <a:t>中冗余</a:t>
            </a:r>
            <a:r>
              <a:rPr lang="en-US" altLang="zh-CN" dirty="0"/>
              <a:t>A</a:t>
            </a:r>
            <a:r>
              <a:rPr lang="zh-CN" altLang="en-US" dirty="0"/>
              <a:t>为外码，冗余</a:t>
            </a:r>
            <a:r>
              <a:rPr lang="en-US" altLang="zh-CN" dirty="0"/>
              <a:t>B</a:t>
            </a:r>
            <a:r>
              <a:rPr lang="zh-CN" altLang="en-US" dirty="0"/>
              <a:t>为内码</a:t>
            </a:r>
          </a:p>
        </p:txBody>
      </p:sp>
    </p:spTree>
    <p:extLst>
      <p:ext uri="{BB962C8B-B14F-4D97-AF65-F5344CB8AC3E}">
        <p14:creationId xmlns:p14="http://schemas.microsoft.com/office/powerpoint/2010/main" val="5306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9DC0F8-DFC6-0B5C-0383-B855E236E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697" y="1967150"/>
            <a:ext cx="7398606" cy="27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4EE805A-8B35-E064-DAD5-B675B46A489B}"/>
              </a:ext>
            </a:extLst>
          </p:cNvPr>
          <p:cNvSpPr txBox="1"/>
          <p:nvPr/>
        </p:nvSpPr>
        <p:spPr>
          <a:xfrm>
            <a:off x="559819" y="1168322"/>
            <a:ext cx="731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喷泉码编码过程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F0776B-6E63-80E6-A2EA-880B37F7D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478" y="1888450"/>
            <a:ext cx="7797102" cy="375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C03858F-32D5-B9BB-5ABA-9BAF0582A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84" y="94615"/>
            <a:ext cx="10955601" cy="63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D20CA44-8ABA-4F27-829A-723C14C20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838" y="2390630"/>
            <a:ext cx="590632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69B0D2-5476-A6E4-063F-45877ADB3622}"/>
              </a:ext>
            </a:extLst>
          </p:cNvPr>
          <p:cNvSpPr txBox="1"/>
          <p:nvPr/>
        </p:nvSpPr>
        <p:spPr>
          <a:xfrm>
            <a:off x="381000" y="1114187"/>
            <a:ext cx="73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-apple-system"/>
              </a:rPr>
              <a:t>DNA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存储流程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01E1EE5-91C9-9142-FD86-106A24821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890498"/>
            <a:ext cx="9488224" cy="3077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4E1C4F-6E87-A9C1-0734-6957A84F16BA}"/>
              </a:ext>
            </a:extLst>
          </p:cNvPr>
          <p:cNvSpPr txBox="1"/>
          <p:nvPr/>
        </p:nvSpPr>
        <p:spPr>
          <a:xfrm>
            <a:off x="381000" y="1114187"/>
            <a:ext cx="73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DNA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存储框架 及优缺点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F107CD-BB83-0923-3254-5FC139F62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044" y="1865092"/>
            <a:ext cx="1922432" cy="39937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6EA2DE2-B826-B03D-65AE-881F59D63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069" y="2534442"/>
            <a:ext cx="510611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5B34FF5-5770-3C49-BDAA-31C8F02C5461}"/>
              </a:ext>
            </a:extLst>
          </p:cNvPr>
          <p:cNvSpPr txBox="1"/>
          <p:nvPr/>
        </p:nvSpPr>
        <p:spPr>
          <a:xfrm>
            <a:off x="381000" y="1114187"/>
            <a:ext cx="73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810C16-E5C4-B209-9D7C-F5F3CC269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65" y="2323946"/>
            <a:ext cx="11422069" cy="22101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37EE96-CA08-1DBD-4BFF-C474A8DCA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619707"/>
            <a:ext cx="5369805" cy="9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1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12A48A-9EB7-EBC2-1C2B-3E65EFB11BEA}"/>
              </a:ext>
            </a:extLst>
          </p:cNvPr>
          <p:cNvSpPr txBox="1"/>
          <p:nvPr/>
        </p:nvSpPr>
        <p:spPr>
          <a:xfrm>
            <a:off x="381000" y="1114187"/>
            <a:ext cx="73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DNA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合成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4DC85F-5F74-E9B0-FCB8-C8232F11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569" y="1966992"/>
            <a:ext cx="7030431" cy="16956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36B041D-2B17-6C26-2418-90EC9410E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067" y="4258945"/>
            <a:ext cx="9383434" cy="67636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750D703-AE9C-B1B5-216D-D42D6127AFD9}"/>
              </a:ext>
            </a:extLst>
          </p:cNvPr>
          <p:cNvSpPr txBox="1"/>
          <p:nvPr/>
        </p:nvSpPr>
        <p:spPr>
          <a:xfrm>
            <a:off x="5277079" y="3942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序列结构</a:t>
            </a:r>
          </a:p>
        </p:txBody>
      </p:sp>
    </p:spTree>
    <p:extLst>
      <p:ext uri="{BB962C8B-B14F-4D97-AF65-F5344CB8AC3E}">
        <p14:creationId xmlns:p14="http://schemas.microsoft.com/office/powerpoint/2010/main" val="15576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F5F138F-2A38-BB6F-5476-1B50944C3AB0}"/>
              </a:ext>
            </a:extLst>
          </p:cNvPr>
          <p:cNvSpPr txBox="1"/>
          <p:nvPr/>
        </p:nvSpPr>
        <p:spPr>
          <a:xfrm>
            <a:off x="381000" y="1114187"/>
            <a:ext cx="73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DNA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E4F9748-DC8D-B575-57F7-946813642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060" y="2175282"/>
            <a:ext cx="3572374" cy="11336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FD255E3-79D7-7AB5-F823-597DC38B2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040" y="4148579"/>
            <a:ext cx="5442826" cy="108537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24AD71A-2F65-A9B6-B446-810D392C68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603" y="3767211"/>
            <a:ext cx="2505425" cy="184810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FFB5D18-64EB-E5DA-B0A5-AD94AA052EE6}"/>
              </a:ext>
            </a:extLst>
          </p:cNvPr>
          <p:cNvSpPr txBox="1"/>
          <p:nvPr/>
        </p:nvSpPr>
        <p:spPr>
          <a:xfrm>
            <a:off x="1810539" y="338961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体内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48A444-60D2-AABD-EB76-AE9A2C9D2A30}"/>
              </a:ext>
            </a:extLst>
          </p:cNvPr>
          <p:cNvSpPr txBox="1"/>
          <p:nvPr/>
        </p:nvSpPr>
        <p:spPr>
          <a:xfrm>
            <a:off x="8799974" y="3713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体外</a:t>
            </a:r>
          </a:p>
        </p:txBody>
      </p:sp>
    </p:spTree>
    <p:extLst>
      <p:ext uri="{BB962C8B-B14F-4D97-AF65-F5344CB8AC3E}">
        <p14:creationId xmlns:p14="http://schemas.microsoft.com/office/powerpoint/2010/main" val="89410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DA4E12-298F-B273-9DD8-43776CE9E97F}"/>
              </a:ext>
            </a:extLst>
          </p:cNvPr>
          <p:cNvSpPr txBox="1"/>
          <p:nvPr/>
        </p:nvSpPr>
        <p:spPr>
          <a:xfrm>
            <a:off x="381000" y="1114187"/>
            <a:ext cx="73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2F9ECE-734E-09B8-6AFE-B2CA39BCD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68" y="2705700"/>
            <a:ext cx="10385234" cy="15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308D67-E962-36AA-0497-735692259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56" y="1709497"/>
            <a:ext cx="904048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4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580" y="6237605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 flipV="1">
            <a:off x="8890" y="6148070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0" y="744855"/>
            <a:ext cx="12183110" cy="2413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4269105" y="0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4269740" y="5137150"/>
            <a:ext cx="3769360" cy="19132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C33E8F-2C1A-BB7B-D604-94579AF3395B}"/>
              </a:ext>
            </a:extLst>
          </p:cNvPr>
          <p:cNvSpPr txBox="1"/>
          <p:nvPr/>
        </p:nvSpPr>
        <p:spPr>
          <a:xfrm>
            <a:off x="381000" y="1114187"/>
            <a:ext cx="731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DNA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映射规则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码本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D3641A0-B787-C595-8EF9-4A0D62B50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264702"/>
            <a:ext cx="5229796" cy="23285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7D66154-5E32-A1F5-1ADF-2DFC91502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094" y="109381"/>
            <a:ext cx="5044093" cy="219137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56D5E97-BDC3-35C7-7608-77AB56A40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593" y="2366165"/>
            <a:ext cx="3934179" cy="354415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1479B7D-B8B5-6D79-3040-B4460304CAE9}"/>
              </a:ext>
            </a:extLst>
          </p:cNvPr>
          <p:cNvSpPr txBox="1"/>
          <p:nvPr/>
        </p:nvSpPr>
        <p:spPr>
          <a:xfrm>
            <a:off x="650447" y="4842398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为位基码本示例，图</a:t>
            </a:r>
            <a:r>
              <a:rPr lang="en-US" altLang="zh-CN" dirty="0"/>
              <a:t>b</a:t>
            </a:r>
            <a:r>
              <a:rPr lang="zh-CN" altLang="en-US" dirty="0"/>
              <a:t>为符号密码子码本示例</a:t>
            </a:r>
          </a:p>
        </p:txBody>
      </p:sp>
    </p:spTree>
    <p:extLst>
      <p:ext uri="{BB962C8B-B14F-4D97-AF65-F5344CB8AC3E}">
        <p14:creationId xmlns:p14="http://schemas.microsoft.com/office/powerpoint/2010/main" val="11715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62.4992125984252,&quot;width&quot;:3742.500787401574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260</Words>
  <Application>Microsoft Office PowerPoint</Application>
  <PresentationFormat>宽屏</PresentationFormat>
  <Paragraphs>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lei</dc:creator>
  <cp:lastModifiedBy>Kosha King</cp:lastModifiedBy>
  <cp:revision>6</cp:revision>
  <dcterms:created xsi:type="dcterms:W3CDTF">2023-09-13T12:50:51Z</dcterms:created>
  <dcterms:modified xsi:type="dcterms:W3CDTF">2024-03-26T00:29:28Z</dcterms:modified>
</cp:coreProperties>
</file>