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5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37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9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6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50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9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8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9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7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EBEE-A62F-46A7-AD35-FDEBD4D4924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1880-919E-4931-8CFD-F228238E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0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DD5-6546-4B67-A785-DF8247AE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System study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F70CE-311D-49D9-90F0-BC1653E9C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4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FB94-FD84-4DCE-B2BC-EA6173A0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28299"/>
            <a:ext cx="10353761" cy="2579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1. Existing system</a:t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>2. Proposed system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503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9891-2468-449B-A1C4-85978872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2. 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0B9D-FF17-4B1C-9C44-852C3B51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8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49C1-8237-4207-A77E-6EEC782F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A01-6C86-4ED1-BED1-EE3F6DF4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38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System study </vt:lpstr>
      <vt:lpstr>1. Existing system 2. Proposed system</vt:lpstr>
      <vt:lpstr>2. Proposed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study </dc:title>
  <dc:creator>Abhi</dc:creator>
  <cp:lastModifiedBy>Abhi</cp:lastModifiedBy>
  <cp:revision>3</cp:revision>
  <dcterms:created xsi:type="dcterms:W3CDTF">2019-05-02T15:12:09Z</dcterms:created>
  <dcterms:modified xsi:type="dcterms:W3CDTF">2019-05-03T18:37:49Z</dcterms:modified>
</cp:coreProperties>
</file>