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6" r:id="rId3"/>
    <p:sldId id="260" r:id="rId4"/>
    <p:sldId id="262" r:id="rId5"/>
    <p:sldId id="264" r:id="rId6"/>
    <p:sldId id="263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12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8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8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1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1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7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37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82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3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3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8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82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15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11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4E15-D11F-438C-B6B5-DAD4832BD285}" type="datetimeFigureOut">
              <a:rPr lang="en-IN" smtClean="0"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1AA8-A25D-45A6-B7D1-6DEEBE879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FC64-D756-4B15-B64D-536E3E8A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3097-1289-4A68-9BBF-BDB34C1A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17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56CC-960A-48EB-881E-597420B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teachers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936-BCA7-4B30-AE09-EE56E80F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Login / register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Must register first before entering the system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View result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59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AA51-2424-465A-8D7E-FE1223A8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78" y="180668"/>
            <a:ext cx="11627893" cy="1655762"/>
          </a:xfrm>
        </p:spPr>
        <p:txBody>
          <a:bodyPr>
            <a:normAutofit/>
          </a:bodyPr>
          <a:lstStyle/>
          <a:p>
            <a:r>
              <a:rPr lang="en-US" sz="4400" dirty="0"/>
              <a:t>1. requirement specification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42A05-BC4E-4002-B4EF-322CAD26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372" y="2920622"/>
            <a:ext cx="7077127" cy="2623782"/>
          </a:xfrm>
        </p:spPr>
        <p:txBody>
          <a:bodyPr/>
          <a:lstStyle/>
          <a:p>
            <a:pPr algn="l"/>
            <a:r>
              <a:rPr lang="en-US" dirty="0"/>
              <a:t>1.Software requirement specification</a:t>
            </a:r>
          </a:p>
          <a:p>
            <a:pPr algn="l"/>
            <a:r>
              <a:rPr lang="en-US" dirty="0"/>
              <a:t>2.Hardware requirement specification </a:t>
            </a:r>
          </a:p>
          <a:p>
            <a:pPr algn="l"/>
            <a:r>
              <a:rPr lang="en-US" dirty="0"/>
              <a:t>3.Functional requirement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51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AA51-2424-465A-8D7E-FE1223A8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600597" cy="712170"/>
          </a:xfrm>
        </p:spPr>
        <p:txBody>
          <a:bodyPr>
            <a:normAutofit/>
          </a:bodyPr>
          <a:lstStyle/>
          <a:p>
            <a:r>
              <a:rPr lang="en-US" sz="3200" dirty="0"/>
              <a:t>Software requirement specification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42A05-BC4E-4002-B4EF-322CAD26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67" y="1924334"/>
            <a:ext cx="9001462" cy="493366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dirty="0"/>
              <a:t>WAMP server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dirty="0"/>
              <a:t>PHP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dirty="0"/>
              <a:t>MySQL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dirty="0"/>
              <a:t>Mozilla Firefox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dirty="0"/>
              <a:t>NetBeans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dirty="0"/>
              <a:t>Java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IN" dirty="0"/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243257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AA51-2424-465A-8D7E-FE1223A8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600597" cy="712170"/>
          </a:xfrm>
        </p:spPr>
        <p:txBody>
          <a:bodyPr>
            <a:normAutofit/>
          </a:bodyPr>
          <a:lstStyle/>
          <a:p>
            <a:r>
              <a:rPr lang="en-US" sz="3200" dirty="0"/>
              <a:t>Hardware requirement specification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42A05-BC4E-4002-B4EF-322CAD26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67" y="1924334"/>
            <a:ext cx="9001462" cy="493366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lphaUcPeriod"/>
            </a:pPr>
            <a:r>
              <a:rPr lang="en-US" dirty="0"/>
              <a:t>System with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dirty="0"/>
              <a:t>4gb RAM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US" dirty="0"/>
              <a:t>300 GB hard disk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IN" dirty="0"/>
              <a:t>LCD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IN" dirty="0"/>
              <a:t>Mouse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IN" dirty="0"/>
              <a:t>Keyboard</a:t>
            </a:r>
          </a:p>
          <a:p>
            <a:pPr marL="971550" lvl="1" indent="-514350" algn="l">
              <a:buFont typeface="+mj-lt"/>
              <a:buAutoNum type="alphaLcParenR"/>
            </a:pPr>
            <a:r>
              <a:rPr lang="en-IN" dirty="0"/>
              <a:t>I3 fifth gen processor 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IN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9267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3681-4DEA-42BE-9C94-393E59CE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01CD-A26E-45EB-9196-53F113E1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Chairman of the committee (peer)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Principal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Teachers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65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5FD7-E682-4328-818B-BE15F843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Admin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8BA5-7F28-4140-AC47-E99D3294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lphaLcParenR"/>
            </a:pPr>
            <a:r>
              <a:rPr lang="en-IN" dirty="0"/>
              <a:t>Login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Can evaluate the teachers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Result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Summarize the result and total score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Can view the result for each criteria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8415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56CC-960A-48EB-881E-597420B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Chairman of the committee (peer)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936-BCA7-4B30-AE09-EE56E80F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Login / register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Must register first before entering the system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Can evaluate the teachers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56CC-960A-48EB-881E-597420B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Principal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936-BCA7-4B30-AE09-EE56E80F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Login / register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Must register first before entering the system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Can evaluate the teachers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42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56CC-960A-48EB-881E-597420BD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STUDENTS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6936-BCA7-4B30-AE09-EE56E80F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en-US" dirty="0"/>
              <a:t>Login / register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Must register first before entering the system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Can evaluate the teachers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87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</TotalTime>
  <Words>154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Requirement Specification</vt:lpstr>
      <vt:lpstr>1. requirement specification</vt:lpstr>
      <vt:lpstr>Software requirement specification</vt:lpstr>
      <vt:lpstr>Hardware requirement specification</vt:lpstr>
      <vt:lpstr>Functional requirement</vt:lpstr>
      <vt:lpstr>Admin</vt:lpstr>
      <vt:lpstr>Chairman of the committee (peer) </vt:lpstr>
      <vt:lpstr>Principal</vt:lpstr>
      <vt:lpstr>STUDENTS</vt:lpstr>
      <vt:lpstr>teachers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16</cp:revision>
  <dcterms:created xsi:type="dcterms:W3CDTF">2019-05-01T07:43:20Z</dcterms:created>
  <dcterms:modified xsi:type="dcterms:W3CDTF">2019-05-02T14:58:51Z</dcterms:modified>
</cp:coreProperties>
</file>