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Wine Review Analysis</a:t>
            </a:r>
            <a:endParaRPr sz="3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List of all Wine making countries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4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CEBDE41-2621-4CB9-8374-9B22298D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19188"/>
            <a:ext cx="94488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algn="ctr">
              <a:spcBef>
                <a:spcPts val="0"/>
              </a:spcBef>
              <a:buSzPts val="160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List of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 given to Wines</a:t>
            </a: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SzPts val="1600"/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E90DEDF-7B92-45C9-951D-A8A0E1D2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404939"/>
            <a:ext cx="9420225" cy="39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62361" cy="672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indent="0" algn="ctr"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Price distribution of wines</a:t>
            </a: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852637EE-055C-4E86-8219-704F08EE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750011"/>
            <a:ext cx="9416328" cy="33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indent="-194310" algn="ctr">
              <a:spcBef>
                <a:spcPts val="96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List of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of Wines for each country</a:t>
            </a: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94310" algn="ctr">
              <a:spcBef>
                <a:spcPts val="960"/>
              </a:spcBef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B6AA0985-1B07-4138-B0E1-671852FED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81138"/>
            <a:ext cx="95059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33AB-4413-4200-8720-88C2EA0D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7" y="61802"/>
            <a:ext cx="12074013" cy="6796198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Price and Points</a:t>
            </a: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19DA6191-8E3E-42DB-9D22-57E5E71B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13" y="1495771"/>
            <a:ext cx="9357360" cy="46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7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6C77-DBAB-42FD-8D99-334448A6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13716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in Points</a:t>
            </a: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03313FFE-3790-4A37-AD38-E5FFE72F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52600"/>
            <a:ext cx="9429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7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6AFAA-20E9-4B3A-BE73-E883DF83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13716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in Price</a:t>
            </a:r>
          </a:p>
          <a:p>
            <a:pPr marL="137160" indent="0" algn="ctr">
              <a:buNone/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C856CA2A-479B-4D9E-B589-96A3776E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785938"/>
            <a:ext cx="94011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64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A5E5F-9A82-46F5-A364-C80449F7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5321" y="-163907"/>
            <a:ext cx="12253533" cy="6939446"/>
          </a:xfrm>
        </p:spPr>
        <p:txBody>
          <a:bodyPr/>
          <a:lstStyle/>
          <a:p>
            <a:pPr marL="137160" indent="0" algn="ctr"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Wine makers Country, Top 10 points given to Wines, Average points scored by Top 10 Countries, Average Wine Price by Top 10 Countries</a:t>
            </a:r>
          </a:p>
          <a:p>
            <a:pPr marL="137160" indent="0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7160" indent="0">
              <a:buNone/>
            </a:pPr>
            <a:endParaRPr lang="en-US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7160" indent="0"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" name="Picture 6" descr="image">
            <a:extLst>
              <a:ext uri="{FF2B5EF4-FFF2-40B4-BE49-F238E27FC236}">
                <a16:creationId xmlns:a16="http://schemas.microsoft.com/office/drawing/2014/main" id="{F3A6BBD3-F37C-48D9-844E-1D78B1F7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0" y="1475831"/>
            <a:ext cx="4242171" cy="24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8427B833-E30A-485A-B5CF-482616A6E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5831"/>
            <a:ext cx="4242171" cy="24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0BD042EA-B8FE-4DDF-A43B-F006A2E1F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0" y="4254409"/>
            <a:ext cx="4242171" cy="229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">
            <a:extLst>
              <a:ext uri="{FF2B5EF4-FFF2-40B4-BE49-F238E27FC236}">
                <a16:creationId xmlns:a16="http://schemas.microsoft.com/office/drawing/2014/main" id="{3DA55017-36E1-48CE-9777-552375E65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54410"/>
            <a:ext cx="4242171" cy="229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50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AAE4-9A34-4B6D-87F4-A3060D88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1"/>
            <a:ext cx="12192000" cy="10287649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Varieties Worldwide</a:t>
            </a: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5B0C5004-4CE1-4A9A-99E2-58C716C8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946366"/>
            <a:ext cx="9248775" cy="43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B9D9-4A67-407E-8CEF-3B56CA2C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13716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saw that Italy has the most rated wine in the world, followed closely by the USA and Australia.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clear that the Spanish wine is highly priced per unit rating. Portugal, Italy, US, and Argentina follow in that order.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least rated wines all have a tie of 80 points each and be found fairly in all the wine making nations.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247 different varieties of wines in the world.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Italy's Red Blend and France's Chardonnay are the top-rated wine in the world with each 100 points.</a:t>
            </a:r>
          </a:p>
          <a:p>
            <a:pPr marL="137160" indent="0" algn="ct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Transform wine reviews from data to useful information and understand whether these data frames are worth to reference or not			</a:t>
            </a:r>
          </a:p>
          <a:p>
            <a:pPr marL="0" lvl="0" indent="0" algn="just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Find the best wines worldwide based on reviews, points and prices along with different categories including provinces, regions, wineries, varieties.		</a:t>
            </a:r>
          </a:p>
          <a:p>
            <a:pPr marL="0" lvl="0" indent="0" algn="just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 beneficial for people who are not familiar with wine and intend to be acknowledged immediately.			</a:t>
            </a:r>
          </a:p>
          <a:p>
            <a:pPr marL="0" lvl="0" indent="0" algn="just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Increase the popularity of wines.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98486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indent="-184150" algn="ctr">
              <a:spcBef>
                <a:spcPts val="1000"/>
              </a:spcBef>
              <a:buSzPts val="1600"/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References</a:t>
            </a:r>
          </a:p>
          <a:p>
            <a:pPr marL="285750" indent="-184150" algn="ctr">
              <a:spcBef>
                <a:spcPts val="1000"/>
              </a:spcBef>
              <a:buSzPts val="1600"/>
              <a:buNone/>
            </a:pPr>
            <a:endParaRPr lang="en-US" sz="2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42900">
              <a:spcBef>
                <a:spcPts val="10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Link -: https://drive.google.com/drive/folders/1FkmFVL8wlJmQWP1z52TD8PlhOJhitTyI?usp=s</a:t>
            </a:r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42900">
              <a:spcBef>
                <a:spcPts val="10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 -: </a:t>
            </a:r>
            <a:r>
              <a:rPr lang="en-US" b="1" i="0" cap="all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CANER DABAKOGLU 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https://www.kaggle.com/code/cdabakoglu/wine-reviews-visualization-and-nlp/notebook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1672046"/>
            <a:ext cx="85344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Libraries</a:t>
            </a: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pandas</a:t>
            </a: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seaborn</a:t>
            </a: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matplotlib</a:t>
            </a: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matplotlib.pyplot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norm</a:t>
            </a: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statistics</a:t>
            </a: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chart_studio.plotly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init_notebook_mode</a:t>
            </a: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iplot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plotly.graph_objs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tools</a:t>
            </a: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(library)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squarify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808823" cy="69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05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 Observe dataset</a:t>
            </a:r>
          </a:p>
          <a:p>
            <a:pPr marL="285750" lvl="0" indent="-18415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sz="2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342900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pd.read_csv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('wine_reviews_small.csv’)</a:t>
            </a:r>
          </a:p>
          <a:p>
            <a:pPr marL="444500" lvl="0" indent="-342900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df.head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444500" lvl="0" indent="-342900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8415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557264-7FB7-4E1F-AE29-BE0A927C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6" y="3731079"/>
            <a:ext cx="9427266" cy="283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df.info()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df.describe</a:t>
            </a: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EE6F809-C807-4E48-A610-7F52F81B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1286692"/>
            <a:ext cx="3147869" cy="257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7FB1B4-880B-4110-A7FC-AA638B10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4235087"/>
            <a:ext cx="225742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1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703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Libraires</a:t>
            </a: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endParaRPr b="1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C6386-E51D-4DDA-BFBA-A89BC6CE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55" y="1288804"/>
            <a:ext cx="6610089" cy="4918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422</Words>
  <Application>Microsoft Office PowerPoint</Application>
  <PresentationFormat>Widescreen</PresentationFormat>
  <Paragraphs>201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-apple-system</vt:lpstr>
      <vt:lpstr>Century Gothic</vt:lpstr>
      <vt:lpstr>Times New Roman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Juhi Singh</cp:lastModifiedBy>
  <cp:revision>2</cp:revision>
  <dcterms:created xsi:type="dcterms:W3CDTF">2021-06-19T13:01:53Z</dcterms:created>
  <dcterms:modified xsi:type="dcterms:W3CDTF">2022-04-02T12:15:31Z</dcterms:modified>
</cp:coreProperties>
</file>