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59F8-CB9D-4AF3-98ED-A30E4D2AE928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970C-1688-4BF4-99D0-7D20324656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87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59F8-CB9D-4AF3-98ED-A30E4D2AE928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970C-1688-4BF4-99D0-7D20324656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8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59F8-CB9D-4AF3-98ED-A30E4D2AE928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970C-1688-4BF4-99D0-7D20324656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74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59F8-CB9D-4AF3-98ED-A30E4D2AE928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970C-1688-4BF4-99D0-7D20324656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08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59F8-CB9D-4AF3-98ED-A30E4D2AE928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970C-1688-4BF4-99D0-7D20324656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00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59F8-CB9D-4AF3-98ED-A30E4D2AE928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970C-1688-4BF4-99D0-7D20324656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76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59F8-CB9D-4AF3-98ED-A30E4D2AE928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970C-1688-4BF4-99D0-7D20324656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97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59F8-CB9D-4AF3-98ED-A30E4D2AE928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970C-1688-4BF4-99D0-7D20324656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64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59F8-CB9D-4AF3-98ED-A30E4D2AE928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970C-1688-4BF4-99D0-7D20324656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5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59F8-CB9D-4AF3-98ED-A30E4D2AE928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970C-1688-4BF4-99D0-7D20324656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51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59F8-CB9D-4AF3-98ED-A30E4D2AE928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970C-1688-4BF4-99D0-7D20324656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00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B59F8-CB9D-4AF3-98ED-A30E4D2AE928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B970C-1688-4BF4-99D0-7D20324656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96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97" y="1248785"/>
            <a:ext cx="6635130" cy="29260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1248785"/>
            <a:ext cx="4100945" cy="33136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33673" y="1450109"/>
            <a:ext cx="5726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</a:p>
          <a:p>
            <a:r>
              <a:rPr lang="en-US" sz="1400" dirty="0" smtClean="0"/>
              <a:t>2</a:t>
            </a:r>
          </a:p>
          <a:p>
            <a:r>
              <a:rPr lang="en-US" sz="1400" dirty="0" smtClean="0"/>
              <a:t>3</a:t>
            </a:r>
          </a:p>
          <a:p>
            <a:r>
              <a:rPr lang="en-US" sz="1400" dirty="0" smtClean="0"/>
              <a:t>4</a:t>
            </a:r>
          </a:p>
          <a:p>
            <a:r>
              <a:rPr lang="en-US" sz="1400" dirty="0" smtClean="0"/>
              <a:t>5</a:t>
            </a:r>
          </a:p>
          <a:p>
            <a:r>
              <a:rPr lang="en-US" sz="1400" dirty="0" smtClean="0"/>
              <a:t>6</a:t>
            </a:r>
          </a:p>
          <a:p>
            <a:r>
              <a:rPr lang="en-US" sz="1400" dirty="0" smtClean="0"/>
              <a:t>7</a:t>
            </a:r>
          </a:p>
          <a:p>
            <a:r>
              <a:rPr lang="en-US" sz="1400" dirty="0" smtClean="0"/>
              <a:t>8</a:t>
            </a:r>
          </a:p>
          <a:p>
            <a:r>
              <a:rPr lang="en-US" sz="1400" dirty="0" smtClean="0"/>
              <a:t>9</a:t>
            </a:r>
          </a:p>
          <a:p>
            <a:r>
              <a:rPr lang="en-US" sz="1400" dirty="0" smtClean="0"/>
              <a:t>10</a:t>
            </a:r>
          </a:p>
          <a:p>
            <a:r>
              <a:rPr lang="en-US" sz="1400" dirty="0" smtClean="0"/>
              <a:t>11</a:t>
            </a:r>
          </a:p>
          <a:p>
            <a:r>
              <a:rPr lang="en-US" sz="1400" dirty="0" smtClean="0"/>
              <a:t>12</a:t>
            </a:r>
          </a:p>
          <a:p>
            <a:r>
              <a:rPr lang="en-US" sz="1400" dirty="0" smtClean="0"/>
              <a:t>13</a:t>
            </a:r>
          </a:p>
          <a:p>
            <a:r>
              <a:rPr lang="en-US" sz="1400" dirty="0" smtClean="0"/>
              <a:t>14</a:t>
            </a:r>
          </a:p>
          <a:p>
            <a:endParaRPr lang="en-US" sz="1400" dirty="0" smtClean="0"/>
          </a:p>
          <a:p>
            <a:endParaRPr lang="ru-RU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66618" y="40732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94312" y="41240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74252" y="5107709"/>
            <a:ext cx="11046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Запускаем приложение печатаем строку 1, потом  ждём. Загружаем </a:t>
            </a:r>
            <a:r>
              <a:rPr lang="en-US" dirty="0" err="1" smtClean="0"/>
              <a:t>io.vertx</a:t>
            </a:r>
            <a:r>
              <a:rPr lang="en-US" dirty="0" smtClean="0"/>
              <a:t> (2-3) </a:t>
            </a:r>
            <a:r>
              <a:rPr lang="ru-RU" dirty="0" smtClean="0"/>
              <a:t>и ждём</a:t>
            </a:r>
            <a:r>
              <a:rPr lang="en-US" dirty="0" smtClean="0"/>
              <a:t> </a:t>
            </a:r>
            <a:r>
              <a:rPr lang="ru-RU" dirty="0" smtClean="0"/>
              <a:t>3 сек. (изменений нет). Загружаем </a:t>
            </a:r>
            <a:r>
              <a:rPr lang="en-US" dirty="0" err="1" smtClean="0"/>
              <a:t>io.netty</a:t>
            </a:r>
            <a:r>
              <a:rPr lang="en-US" dirty="0" smtClean="0"/>
              <a:t> (4-5). </a:t>
            </a:r>
            <a:r>
              <a:rPr lang="ru-RU" dirty="0" smtClean="0"/>
              <a:t>Потом идёт очистка </a:t>
            </a:r>
            <a:r>
              <a:rPr lang="en-US" dirty="0" smtClean="0"/>
              <a:t>heap </a:t>
            </a:r>
            <a:r>
              <a:rPr lang="ru-RU" dirty="0" smtClean="0"/>
              <a:t>в момент </a:t>
            </a:r>
            <a:r>
              <a:rPr lang="en-US" dirty="0" smtClean="0"/>
              <a:t>stop-the-world </a:t>
            </a:r>
            <a:r>
              <a:rPr lang="ru-RU" dirty="0" smtClean="0"/>
              <a:t>и ожидание 3 сек. Грузим </a:t>
            </a:r>
            <a:r>
              <a:rPr lang="en-US" dirty="0" err="1" smtClean="0"/>
              <a:t>org.springframework</a:t>
            </a:r>
            <a:r>
              <a:rPr lang="ru-RU" dirty="0" smtClean="0"/>
              <a:t> (6-7) и ждём 3 сек. Потом печатаем строки 8 и 9 создаём в</a:t>
            </a:r>
            <a:r>
              <a:rPr lang="en-US" dirty="0" smtClean="0"/>
              <a:t> </a:t>
            </a:r>
            <a:r>
              <a:rPr lang="ru-RU" dirty="0" smtClean="0"/>
              <a:t>объекты печатаем строку 10 и ждём 3 сек. Создаём объекты (11-12), ждём, создаём(13-14), ждём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31758" y="41240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12" name="Straight Arrow Connector 11"/>
          <p:cNvCxnSpPr>
            <a:stCxn id="7" idx="0"/>
          </p:cNvCxnSpPr>
          <p:nvPr/>
        </p:nvCxnSpPr>
        <p:spPr>
          <a:xfrm flipV="1">
            <a:off x="917461" y="3916218"/>
            <a:ext cx="0" cy="157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</p:cNvCxnSpPr>
          <p:nvPr/>
        </p:nvCxnSpPr>
        <p:spPr>
          <a:xfrm flipV="1">
            <a:off x="4145155" y="3916218"/>
            <a:ext cx="86603" cy="207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0"/>
          </p:cNvCxnSpPr>
          <p:nvPr/>
        </p:nvCxnSpPr>
        <p:spPr>
          <a:xfrm flipV="1">
            <a:off x="4382601" y="3851563"/>
            <a:ext cx="0" cy="27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668929" y="3837560"/>
            <a:ext cx="1" cy="33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20885" y="4142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4684287" y="4128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4784430" y="3851564"/>
            <a:ext cx="19985" cy="27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197505" y="3883864"/>
            <a:ext cx="1" cy="33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049461" y="4188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212863" y="4174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313006" y="3897868"/>
            <a:ext cx="19985" cy="27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5677951" y="3814563"/>
            <a:ext cx="4513" cy="48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09037" y="4221140"/>
            <a:ext cx="53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8,9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642376" y="4456606"/>
            <a:ext cx="46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40" name="Straight Arrow Connector 39"/>
          <p:cNvCxnSpPr>
            <a:stCxn id="39" idx="0"/>
          </p:cNvCxnSpPr>
          <p:nvPr/>
        </p:nvCxnSpPr>
        <p:spPr>
          <a:xfrm flipH="1" flipV="1">
            <a:off x="5800876" y="3648363"/>
            <a:ext cx="74044" cy="80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6093082" y="3546763"/>
            <a:ext cx="40060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930510" y="4253406"/>
            <a:ext cx="41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cxnSp>
        <p:nvCxnSpPr>
          <p:cNvPr id="48" name="Straight Arrow Connector 47"/>
          <p:cNvCxnSpPr>
            <a:stCxn id="53" idx="0"/>
          </p:cNvCxnSpPr>
          <p:nvPr/>
        </p:nvCxnSpPr>
        <p:spPr>
          <a:xfrm flipH="1" flipV="1">
            <a:off x="6218506" y="3177309"/>
            <a:ext cx="115872" cy="129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112366" y="4470645"/>
            <a:ext cx="44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6513844" y="3103418"/>
            <a:ext cx="105662" cy="90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6721871" y="2711810"/>
            <a:ext cx="116862" cy="163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652204" y="4349493"/>
            <a:ext cx="44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436743" y="4101713"/>
            <a:ext cx="44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5210326" y="323070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Heap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3616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71" y="1298033"/>
            <a:ext cx="6317078" cy="2973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182" y="1294968"/>
            <a:ext cx="4100945" cy="33136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9855" y="1496292"/>
            <a:ext cx="5726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</a:p>
          <a:p>
            <a:r>
              <a:rPr lang="en-US" sz="1400" dirty="0" smtClean="0"/>
              <a:t>2</a:t>
            </a:r>
          </a:p>
          <a:p>
            <a:r>
              <a:rPr lang="en-US" sz="1400" dirty="0" smtClean="0"/>
              <a:t>3</a:t>
            </a:r>
          </a:p>
          <a:p>
            <a:r>
              <a:rPr lang="en-US" sz="1400" dirty="0" smtClean="0"/>
              <a:t>4</a:t>
            </a:r>
          </a:p>
          <a:p>
            <a:r>
              <a:rPr lang="en-US" sz="1400" dirty="0" smtClean="0"/>
              <a:t>5</a:t>
            </a:r>
          </a:p>
          <a:p>
            <a:r>
              <a:rPr lang="en-US" sz="1400" dirty="0" smtClean="0"/>
              <a:t>6</a:t>
            </a:r>
          </a:p>
          <a:p>
            <a:r>
              <a:rPr lang="en-US" sz="1400" dirty="0" smtClean="0"/>
              <a:t>7</a:t>
            </a:r>
          </a:p>
          <a:p>
            <a:r>
              <a:rPr lang="en-US" sz="1400" dirty="0" smtClean="0"/>
              <a:t>8</a:t>
            </a:r>
          </a:p>
          <a:p>
            <a:r>
              <a:rPr lang="en-US" sz="1400" dirty="0" smtClean="0"/>
              <a:t>9</a:t>
            </a:r>
          </a:p>
          <a:p>
            <a:r>
              <a:rPr lang="en-US" sz="1400" dirty="0" smtClean="0"/>
              <a:t>10</a:t>
            </a:r>
          </a:p>
          <a:p>
            <a:r>
              <a:rPr lang="en-US" sz="1400" dirty="0" smtClean="0"/>
              <a:t>11</a:t>
            </a:r>
          </a:p>
          <a:p>
            <a:r>
              <a:rPr lang="en-US" sz="1400" dirty="0" smtClean="0"/>
              <a:t>12</a:t>
            </a:r>
          </a:p>
          <a:p>
            <a:r>
              <a:rPr lang="en-US" sz="1400" dirty="0" smtClean="0"/>
              <a:t>13</a:t>
            </a:r>
          </a:p>
          <a:p>
            <a:r>
              <a:rPr lang="en-US" sz="1400" dirty="0" smtClean="0"/>
              <a:t>14</a:t>
            </a:r>
          </a:p>
          <a:p>
            <a:endParaRPr lang="en-US" sz="1400" dirty="0" smtClean="0"/>
          </a:p>
          <a:p>
            <a:endParaRPr lang="ru-RU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12800" y="41194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40494" y="4170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20434" y="5153892"/>
            <a:ext cx="110466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Запускаем приложение печатаем строку 1, потом  ждём. Загружаем </a:t>
            </a:r>
            <a:r>
              <a:rPr lang="en-US" dirty="0" err="1" smtClean="0"/>
              <a:t>io.vertx</a:t>
            </a:r>
            <a:r>
              <a:rPr lang="en-US" dirty="0" smtClean="0"/>
              <a:t> (2-3) </a:t>
            </a:r>
            <a:r>
              <a:rPr lang="ru-RU" dirty="0" smtClean="0"/>
              <a:t>и ждём</a:t>
            </a:r>
            <a:r>
              <a:rPr lang="en-US" dirty="0" smtClean="0"/>
              <a:t> </a:t>
            </a:r>
            <a:r>
              <a:rPr lang="ru-RU" dirty="0" smtClean="0"/>
              <a:t>3 сек. (изменений нет). Загружаем </a:t>
            </a:r>
            <a:r>
              <a:rPr lang="en-US" dirty="0" err="1" smtClean="0"/>
              <a:t>io.netty</a:t>
            </a:r>
            <a:r>
              <a:rPr lang="en-US" dirty="0" smtClean="0"/>
              <a:t> (4-5). </a:t>
            </a:r>
            <a:r>
              <a:rPr lang="ru-RU" dirty="0" smtClean="0"/>
              <a:t>Потом идёт очистка </a:t>
            </a:r>
            <a:r>
              <a:rPr lang="en-US" dirty="0" smtClean="0"/>
              <a:t>heap </a:t>
            </a:r>
            <a:r>
              <a:rPr lang="ru-RU" dirty="0" smtClean="0"/>
              <a:t>в момент </a:t>
            </a:r>
            <a:r>
              <a:rPr lang="en-US" dirty="0" smtClean="0"/>
              <a:t>stop-the-world </a:t>
            </a:r>
            <a:r>
              <a:rPr lang="ru-RU" dirty="0" smtClean="0"/>
              <a:t>и ожидание 3 сек. Грузим </a:t>
            </a:r>
            <a:r>
              <a:rPr lang="en-US" dirty="0" err="1" smtClean="0"/>
              <a:t>org.springframework</a:t>
            </a:r>
            <a:r>
              <a:rPr lang="ru-RU" dirty="0" smtClean="0"/>
              <a:t> (6-7) и ждём 3 сек. Потом печатаем строки 8 и 9 создаём в</a:t>
            </a:r>
            <a:r>
              <a:rPr lang="en-US" dirty="0" smtClean="0"/>
              <a:t> </a:t>
            </a:r>
            <a:r>
              <a:rPr lang="ru-RU" dirty="0" smtClean="0"/>
              <a:t>объекты печатаем строку 10 и ждём 3 сек. Создаём объекты (11-12), ждём, создаём(13-14), ждём</a:t>
            </a:r>
            <a:r>
              <a:rPr lang="en-US" dirty="0" smtClean="0"/>
              <a:t>.</a:t>
            </a:r>
          </a:p>
          <a:p>
            <a:r>
              <a:rPr lang="ru-RU" dirty="0" smtClean="0"/>
              <a:t>Соответственно после загрузки класса объектов в момент создания первого объекта(и дозагрузки всей классов не загруженных на шагах 6-7) </a:t>
            </a:r>
            <a:r>
              <a:rPr lang="ru-RU" dirty="0" err="1" smtClean="0"/>
              <a:t>метаспейс</a:t>
            </a:r>
            <a:r>
              <a:rPr lang="ru-RU" dirty="0" smtClean="0"/>
              <a:t> больше не меняется. 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277940" y="4170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12" name="Straight Arrow Connector 11"/>
          <p:cNvCxnSpPr>
            <a:stCxn id="7" idx="0"/>
          </p:cNvCxnSpPr>
          <p:nvPr/>
        </p:nvCxnSpPr>
        <p:spPr>
          <a:xfrm flipV="1">
            <a:off x="963643" y="3962401"/>
            <a:ext cx="0" cy="157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</p:cNvCxnSpPr>
          <p:nvPr/>
        </p:nvCxnSpPr>
        <p:spPr>
          <a:xfrm flipV="1">
            <a:off x="4191337" y="3962401"/>
            <a:ext cx="25914" cy="207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0"/>
          </p:cNvCxnSpPr>
          <p:nvPr/>
        </p:nvCxnSpPr>
        <p:spPr>
          <a:xfrm flipH="1" flipV="1">
            <a:off x="4342180" y="3417455"/>
            <a:ext cx="86603" cy="752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715111" y="3417455"/>
            <a:ext cx="21809" cy="803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67067" y="41886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4730469" y="4174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850598" y="2493818"/>
            <a:ext cx="14156" cy="167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5182998" y="2253673"/>
            <a:ext cx="60689" cy="201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095643" y="4234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259045" y="4221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292900" y="2253673"/>
            <a:ext cx="86274" cy="196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8" idx="0"/>
          </p:cNvCxnSpPr>
          <p:nvPr/>
        </p:nvCxnSpPr>
        <p:spPr>
          <a:xfrm flipH="1" flipV="1">
            <a:off x="5596595" y="2251183"/>
            <a:ext cx="127709" cy="201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55219" y="4267323"/>
            <a:ext cx="53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8,9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688558" y="4502789"/>
            <a:ext cx="46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40" name="Straight Arrow Connector 39"/>
          <p:cNvCxnSpPr>
            <a:stCxn id="39" idx="0"/>
          </p:cNvCxnSpPr>
          <p:nvPr/>
        </p:nvCxnSpPr>
        <p:spPr>
          <a:xfrm flipH="1" flipV="1">
            <a:off x="5738464" y="1958109"/>
            <a:ext cx="182638" cy="2544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6139264" y="3592946"/>
            <a:ext cx="40060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976692" y="4299589"/>
            <a:ext cx="41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cxnSp>
        <p:nvCxnSpPr>
          <p:cNvPr id="48" name="Straight Arrow Connector 47"/>
          <p:cNvCxnSpPr>
            <a:stCxn id="53" idx="0"/>
          </p:cNvCxnSpPr>
          <p:nvPr/>
        </p:nvCxnSpPr>
        <p:spPr>
          <a:xfrm flipH="1" flipV="1">
            <a:off x="6264688" y="3223492"/>
            <a:ext cx="115872" cy="129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158548" y="4516828"/>
            <a:ext cx="44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6560026" y="3149601"/>
            <a:ext cx="105662" cy="90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6768053" y="2757993"/>
            <a:ext cx="116862" cy="163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698386" y="4395676"/>
            <a:ext cx="44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482925" y="4147896"/>
            <a:ext cx="44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5210326" y="323070"/>
            <a:ext cx="1787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Metaspace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876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38" y="1448998"/>
            <a:ext cx="6620828" cy="3025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946" y="1507403"/>
            <a:ext cx="4100945" cy="33136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0619" y="1708727"/>
            <a:ext cx="5726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</a:p>
          <a:p>
            <a:r>
              <a:rPr lang="en-US" sz="1400" dirty="0" smtClean="0"/>
              <a:t>2</a:t>
            </a:r>
          </a:p>
          <a:p>
            <a:r>
              <a:rPr lang="en-US" sz="1400" dirty="0" smtClean="0"/>
              <a:t>3</a:t>
            </a:r>
          </a:p>
          <a:p>
            <a:r>
              <a:rPr lang="en-US" sz="1400" dirty="0" smtClean="0"/>
              <a:t>4</a:t>
            </a:r>
          </a:p>
          <a:p>
            <a:r>
              <a:rPr lang="en-US" sz="1400" dirty="0" smtClean="0"/>
              <a:t>5</a:t>
            </a:r>
          </a:p>
          <a:p>
            <a:r>
              <a:rPr lang="en-US" sz="1400" dirty="0" smtClean="0"/>
              <a:t>6</a:t>
            </a:r>
          </a:p>
          <a:p>
            <a:r>
              <a:rPr lang="en-US" sz="1400" dirty="0" smtClean="0"/>
              <a:t>7</a:t>
            </a:r>
          </a:p>
          <a:p>
            <a:r>
              <a:rPr lang="en-US" sz="1400" dirty="0" smtClean="0"/>
              <a:t>8</a:t>
            </a:r>
          </a:p>
          <a:p>
            <a:r>
              <a:rPr lang="en-US" sz="1400" dirty="0" smtClean="0"/>
              <a:t>9</a:t>
            </a:r>
          </a:p>
          <a:p>
            <a:r>
              <a:rPr lang="en-US" sz="1400" dirty="0" smtClean="0"/>
              <a:t>10</a:t>
            </a:r>
          </a:p>
          <a:p>
            <a:r>
              <a:rPr lang="en-US" sz="1400" dirty="0" smtClean="0"/>
              <a:t>11</a:t>
            </a:r>
          </a:p>
          <a:p>
            <a:r>
              <a:rPr lang="en-US" sz="1400" dirty="0" smtClean="0"/>
              <a:t>12</a:t>
            </a:r>
          </a:p>
          <a:p>
            <a:r>
              <a:rPr lang="en-US" sz="1400" dirty="0" smtClean="0"/>
              <a:t>13</a:t>
            </a:r>
          </a:p>
          <a:p>
            <a:r>
              <a:rPr lang="en-US" sz="1400" dirty="0" smtClean="0"/>
              <a:t>14</a:t>
            </a:r>
          </a:p>
          <a:p>
            <a:endParaRPr lang="en-US" sz="1400" dirty="0" smtClean="0"/>
          </a:p>
          <a:p>
            <a:endParaRPr lang="ru-RU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03564" y="4331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1258" y="4382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11198" y="5366327"/>
            <a:ext cx="11046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Запускаем приложение печатаем строку 1, потом  ждём. Загружаем </a:t>
            </a:r>
            <a:r>
              <a:rPr lang="en-US" dirty="0" err="1" smtClean="0"/>
              <a:t>io.vertx</a:t>
            </a:r>
            <a:r>
              <a:rPr lang="en-US" dirty="0" smtClean="0"/>
              <a:t> (2-3) </a:t>
            </a:r>
            <a:r>
              <a:rPr lang="ru-RU" dirty="0" smtClean="0"/>
              <a:t>и ждём</a:t>
            </a:r>
            <a:r>
              <a:rPr lang="en-US" dirty="0" smtClean="0"/>
              <a:t> </a:t>
            </a:r>
            <a:r>
              <a:rPr lang="ru-RU" dirty="0" smtClean="0"/>
              <a:t>3 сек. Загружаем </a:t>
            </a:r>
            <a:r>
              <a:rPr lang="en-US" dirty="0" err="1" smtClean="0"/>
              <a:t>io.netty</a:t>
            </a:r>
            <a:r>
              <a:rPr lang="en-US" dirty="0" smtClean="0"/>
              <a:t> (4-5). </a:t>
            </a:r>
            <a:r>
              <a:rPr lang="ru-RU" dirty="0" smtClean="0"/>
              <a:t>Потом идёт очистка </a:t>
            </a:r>
            <a:r>
              <a:rPr lang="en-US" dirty="0" smtClean="0"/>
              <a:t>heap </a:t>
            </a:r>
            <a:r>
              <a:rPr lang="ru-RU" dirty="0" smtClean="0"/>
              <a:t>в момент </a:t>
            </a:r>
            <a:r>
              <a:rPr lang="en-US" dirty="0" smtClean="0"/>
              <a:t>stop-the-world </a:t>
            </a:r>
            <a:r>
              <a:rPr lang="ru-RU" dirty="0" smtClean="0"/>
              <a:t>и ожидание 3 сек. Грузим </a:t>
            </a:r>
            <a:r>
              <a:rPr lang="en-US" dirty="0" err="1" smtClean="0"/>
              <a:t>org.springframework</a:t>
            </a:r>
            <a:r>
              <a:rPr lang="ru-RU" dirty="0" smtClean="0"/>
              <a:t> (6-7) и ждём 3 сек. Потом печатаем строки 8 и 9 создаём в</a:t>
            </a:r>
            <a:r>
              <a:rPr lang="en-US" dirty="0" smtClean="0"/>
              <a:t> </a:t>
            </a:r>
            <a:r>
              <a:rPr lang="ru-RU" dirty="0" smtClean="0"/>
              <a:t>объекты печатаем строку 10 и ждём 3 сек. Создаём объекты (11-12), ждём, создаём(13-14), ждём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8704" y="4382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12" name="Straight Arrow Connector 11"/>
          <p:cNvCxnSpPr>
            <a:stCxn id="7" idx="0"/>
          </p:cNvCxnSpPr>
          <p:nvPr/>
        </p:nvCxnSpPr>
        <p:spPr>
          <a:xfrm flipV="1">
            <a:off x="954407" y="4174836"/>
            <a:ext cx="0" cy="157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</p:cNvCxnSpPr>
          <p:nvPr/>
        </p:nvCxnSpPr>
        <p:spPr>
          <a:xfrm flipV="1">
            <a:off x="4182101" y="4174836"/>
            <a:ext cx="86603" cy="207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0"/>
          </p:cNvCxnSpPr>
          <p:nvPr/>
        </p:nvCxnSpPr>
        <p:spPr>
          <a:xfrm flipV="1">
            <a:off x="4419547" y="4110181"/>
            <a:ext cx="0" cy="27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705875" y="4173404"/>
            <a:ext cx="23015" cy="26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57831" y="4401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4721233" y="4387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885343" y="3932321"/>
            <a:ext cx="11702" cy="43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234451" y="4142482"/>
            <a:ext cx="1" cy="33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086407" y="4447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249809" y="44334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397854" y="4137241"/>
            <a:ext cx="54760" cy="21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719411" y="4230202"/>
            <a:ext cx="2928" cy="32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45983" y="4479758"/>
            <a:ext cx="53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8,9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679322" y="4715224"/>
            <a:ext cx="46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40" name="Straight Arrow Connector 39"/>
          <p:cNvCxnSpPr>
            <a:stCxn id="39" idx="0"/>
          </p:cNvCxnSpPr>
          <p:nvPr/>
        </p:nvCxnSpPr>
        <p:spPr>
          <a:xfrm flipH="1" flipV="1">
            <a:off x="5882092" y="3932321"/>
            <a:ext cx="29774" cy="782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6143905" y="4185578"/>
            <a:ext cx="26183" cy="33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967456" y="4512024"/>
            <a:ext cx="41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cxnSp>
        <p:nvCxnSpPr>
          <p:cNvPr id="48" name="Straight Arrow Connector 47"/>
          <p:cNvCxnSpPr>
            <a:stCxn id="53" idx="0"/>
          </p:cNvCxnSpPr>
          <p:nvPr/>
        </p:nvCxnSpPr>
        <p:spPr>
          <a:xfrm flipH="1" flipV="1">
            <a:off x="6292568" y="3724471"/>
            <a:ext cx="78756" cy="100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149312" y="4729263"/>
            <a:ext cx="44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6629975" y="4164769"/>
            <a:ext cx="26477" cy="98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7" idx="3"/>
          </p:cNvCxnSpPr>
          <p:nvPr/>
        </p:nvCxnSpPr>
        <p:spPr>
          <a:xfrm flipH="1" flipV="1">
            <a:off x="6813366" y="3655404"/>
            <a:ext cx="104346" cy="88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689150" y="4608111"/>
            <a:ext cx="44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473689" y="4360331"/>
            <a:ext cx="44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5210326" y="323070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CPU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0404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336</Words>
  <Application>Microsoft Office PowerPoint</Application>
  <PresentationFormat>Widescreen</PresentationFormat>
  <Paragraphs>88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AO Raiffeisenbank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KOSHELEVA Elena</dc:creator>
  <cp:lastModifiedBy>KOSHELEVA Elena</cp:lastModifiedBy>
  <cp:revision>5</cp:revision>
  <dcterms:created xsi:type="dcterms:W3CDTF">2021-06-20T10:57:26Z</dcterms:created>
  <dcterms:modified xsi:type="dcterms:W3CDTF">2021-06-20T11:52:21Z</dcterms:modified>
</cp:coreProperties>
</file>