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0" r:id="rId1"/>
  </p:sldMasterIdLst>
  <p:sldIdLst>
    <p:sldId id="256" r:id="rId2"/>
    <p:sldId id="263" r:id="rId3"/>
    <p:sldId id="261" r:id="rId4"/>
    <p:sldId id="262" r:id="rId5"/>
    <p:sldId id="260" r:id="rId6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661782"/>
            <a:ext cx="7475220" cy="21945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2902226"/>
            <a:ext cx="6575895" cy="1041124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280035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1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2335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71500"/>
            <a:ext cx="1743075" cy="40576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571500"/>
            <a:ext cx="5572125" cy="40576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5030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2557826-5868-40D1-B631-871D5AA65903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84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99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880181"/>
            <a:ext cx="7475220" cy="219456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3115890"/>
            <a:ext cx="6576822" cy="1022855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3015306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23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1543049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1543050"/>
            <a:ext cx="3566160" cy="301752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1375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1501133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04111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499274"/>
            <a:ext cx="3566160" cy="58293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039492"/>
            <a:ext cx="3566160" cy="25374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980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784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2925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822960"/>
            <a:ext cx="3909060" cy="34975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2631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67613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822960"/>
            <a:ext cx="2948940" cy="130302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802385"/>
            <a:ext cx="4574286" cy="360045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125980"/>
            <a:ext cx="2948940" cy="21602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81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182881"/>
            <a:ext cx="8793480" cy="4783454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457200"/>
            <a:ext cx="7406640" cy="101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1543050"/>
            <a:ext cx="7404653" cy="302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4667871"/>
            <a:ext cx="1746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4667871"/>
            <a:ext cx="35383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4667871"/>
            <a:ext cx="127966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DFA8403-1012-4DD7-ACE7-6D932C7CFEC0}" type="slidenum">
              <a:rPr lang="ru" sz="1000" b="0" strike="noStrike" spc="-1" smtClean="0">
                <a:solidFill>
                  <a:schemeClr val="dk2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316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219164" y="4240123"/>
            <a:ext cx="2314080" cy="610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2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Омск </a:t>
            </a:r>
            <a:r>
              <a:rPr lang="ru" sz="2800" b="0" strike="noStrike" spc="-1" dirty="0" smtClean="0">
                <a:solidFill>
                  <a:schemeClr val="dk2"/>
                </a:solidFill>
                <a:latin typeface="Arial"/>
                <a:ea typeface="Arial"/>
              </a:rPr>
              <a:t>202</a:t>
            </a:r>
            <a:r>
              <a:rPr lang="en-US" sz="2800" b="0" strike="noStrike" spc="-1" dirty="0" smtClean="0">
                <a:solidFill>
                  <a:schemeClr val="dk2"/>
                </a:solidFill>
                <a:latin typeface="Arial"/>
                <a:ea typeface="Arial"/>
              </a:rPr>
              <a:t>5</a:t>
            </a:r>
            <a:r>
              <a:rPr lang="ru" sz="2800" b="0" strike="noStrike" spc="-1" dirty="0">
                <a:solidFill>
                  <a:schemeClr val="dk2"/>
                </a:solidFill>
                <a:latin typeface="Arial"/>
                <a:ea typeface="Arial"/>
              </a:rPr>
              <a:t>	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1572339"/>
            <a:ext cx="8520120" cy="1532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200" b="0" strike="noStrike" spc="-1" dirty="0" smtClean="0">
                <a:solidFill>
                  <a:srgbClr val="000000"/>
                </a:solidFill>
                <a:latin typeface="Arial"/>
              </a:rPr>
              <a:t>Telegram bot “</a:t>
            </a:r>
            <a:r>
              <a:rPr lang="en-US" sz="5200" spc="-1" dirty="0" smtClean="0">
                <a:solidFill>
                  <a:srgbClr val="000000"/>
                </a:solidFill>
                <a:latin typeface="Arial"/>
              </a:rPr>
              <a:t>All for you”</a:t>
            </a:r>
            <a:endParaRPr lang="ru-RU" sz="5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ubTitle" idx="4294967295"/>
          </p:nvPr>
        </p:nvSpPr>
        <p:spPr>
          <a:xfrm>
            <a:off x="6255929" y="4240123"/>
            <a:ext cx="2520950" cy="611188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1200" b="0" strike="noStrike" spc="-1" dirty="0" smtClean="0">
                <a:solidFill>
                  <a:schemeClr val="dk2"/>
                </a:solidFill>
                <a:latin typeface="Arial"/>
                <a:ea typeface="Arial"/>
              </a:rPr>
              <a:t>Кошевая </a:t>
            </a: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1200" b="0" strike="noStrike" spc="-1" dirty="0" smtClean="0">
                <a:solidFill>
                  <a:schemeClr val="dk2"/>
                </a:solidFill>
                <a:latin typeface="Arial"/>
                <a:ea typeface="Arial"/>
              </a:rPr>
              <a:t>Мария</a:t>
            </a:r>
            <a:endParaRPr lang="ru-RU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Google Shape;57;p13"/>
          <p:cNvPicPr/>
          <p:nvPr/>
        </p:nvPicPr>
        <p:blipFill>
          <a:blip r:embed="rId2"/>
          <a:stretch/>
        </p:blipFill>
        <p:spPr>
          <a:xfrm>
            <a:off x="256860" y="248454"/>
            <a:ext cx="4314960" cy="98784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58;p13"/>
          <p:cNvPicPr/>
          <p:nvPr/>
        </p:nvPicPr>
        <p:blipFill>
          <a:blip r:embed="rId3"/>
          <a:stretch/>
        </p:blipFill>
        <p:spPr>
          <a:xfrm>
            <a:off x="5595120" y="175014"/>
            <a:ext cx="3350160" cy="1061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08" y="1303486"/>
            <a:ext cx="4912454" cy="2744470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72" y="1252453"/>
            <a:ext cx="3566160" cy="3017520"/>
          </a:xfrm>
        </p:spPr>
        <p:txBody>
          <a:bodyPr>
            <a:normAutofit lnSpcReduction="10000"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Принцип </a:t>
            </a:r>
            <a:r>
              <a:rPr lang="ru-RU" dirty="0">
                <a:solidFill>
                  <a:schemeClr val="tx1"/>
                </a:solidFill>
              </a:rPr>
              <a:t>работы:</a:t>
            </a:r>
          </a:p>
          <a:p>
            <a:r>
              <a:rPr lang="ru-RU" dirty="0">
                <a:solidFill>
                  <a:schemeClr val="tx1"/>
                </a:solidFill>
              </a:rPr>
              <a:t>1. Формирование базы данных </a:t>
            </a:r>
            <a:r>
              <a:rPr lang="ru-RU" dirty="0" smtClean="0">
                <a:solidFill>
                  <a:schemeClr val="tx1"/>
                </a:solidFill>
              </a:rPr>
              <a:t>продукции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json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файл) с </a:t>
            </a:r>
            <a:r>
              <a:rPr lang="ru-RU" dirty="0">
                <a:solidFill>
                  <a:schemeClr val="tx1"/>
                </a:solidFill>
              </a:rPr>
              <a:t>определением по каждому характеристик по основным критериям покупателя в порядке их приоритетности </a:t>
            </a:r>
            <a:endParaRPr lang="ru-RU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2</a:t>
            </a:r>
            <a:r>
              <a:rPr lang="ru-RU" dirty="0">
                <a:solidFill>
                  <a:schemeClr val="tx1"/>
                </a:solidFill>
              </a:rPr>
              <a:t>. Формирование поэтапного перечня вопросов покупателю в диалоговом окне чата с целью сужения воронки выбора и определения оптимального товара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86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77387" y="1090919"/>
            <a:ext cx="3566160" cy="301752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Мною создана база данных продукции на складе, структурированной по четырем критериям</a:t>
            </a:r>
          </a:p>
          <a:p>
            <a:r>
              <a:rPr lang="ru-RU" dirty="0">
                <a:solidFill>
                  <a:schemeClr val="tx1"/>
                </a:solidFill>
              </a:rPr>
              <a:t>1. Тип кожи</a:t>
            </a:r>
          </a:p>
          <a:p>
            <a:r>
              <a:rPr lang="ru-RU" dirty="0">
                <a:solidFill>
                  <a:schemeClr val="tx1"/>
                </a:solidFill>
              </a:rPr>
              <a:t>2. </a:t>
            </a:r>
            <a:r>
              <a:rPr lang="ru-RU" dirty="0" smtClean="0">
                <a:solidFill>
                  <a:schemeClr val="tx1"/>
                </a:solidFill>
              </a:rPr>
              <a:t>Наличие аллергии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3</a:t>
            </a:r>
            <a:r>
              <a:rPr lang="ru-RU" dirty="0">
                <a:solidFill>
                  <a:schemeClr val="tx1"/>
                </a:solidFill>
              </a:rPr>
              <a:t>. </a:t>
            </a:r>
            <a:r>
              <a:rPr lang="ru-RU" dirty="0">
                <a:solidFill>
                  <a:schemeClr val="tx1"/>
                </a:solidFill>
              </a:rPr>
              <a:t>Проблемы с кожей 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4</a:t>
            </a:r>
            <a:r>
              <a:rPr lang="ru-RU" dirty="0">
                <a:solidFill>
                  <a:schemeClr val="tx1"/>
                </a:solidFill>
              </a:rPr>
              <a:t>. Желаемые эффекты от использования средства по уходу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2" t="7328" r="12470" b="16108"/>
          <a:stretch/>
        </p:blipFill>
        <p:spPr>
          <a:xfrm>
            <a:off x="4061252" y="892098"/>
            <a:ext cx="4547072" cy="369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7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26069" y="1386932"/>
            <a:ext cx="3566160" cy="301752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По мере получения ответов на иерархию уточняющих вопросов (критериев отбора) чат-бот сужает воронку выбора и предоставляет оптимальные </a:t>
            </a:r>
            <a:r>
              <a:rPr lang="ru-RU" dirty="0" smtClean="0">
                <a:solidFill>
                  <a:schemeClr val="tx1"/>
                </a:solidFill>
              </a:rPr>
              <a:t>варианты </a:t>
            </a:r>
            <a:r>
              <a:rPr lang="ru-RU" dirty="0">
                <a:solidFill>
                  <a:schemeClr val="tx1"/>
                </a:solidFill>
              </a:rPr>
              <a:t>(один или несколько) из имеющейся в его каталоге </a:t>
            </a:r>
            <a:r>
              <a:rPr lang="ru-RU" dirty="0" smtClean="0">
                <a:solidFill>
                  <a:schemeClr val="tx1"/>
                </a:solidFill>
              </a:rPr>
              <a:t>продукции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Потребитель формирует свое предпочтение и счастливый приобретает продукцию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8094" r="34998" b="9376"/>
          <a:stretch/>
        </p:blipFill>
        <p:spPr>
          <a:xfrm>
            <a:off x="4951142" y="226506"/>
            <a:ext cx="3746810" cy="46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26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" sz="2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Завершение</a:t>
            </a: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6000"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ru" sz="2000" b="0" strike="noStrike" spc="-1" dirty="0">
                <a:solidFill>
                  <a:schemeClr val="tx1"/>
                </a:solidFill>
                <a:latin typeface="Arial"/>
                <a:ea typeface="Arial"/>
              </a:rPr>
              <a:t>Идеи, которые еще предстоит внедрить в </a:t>
            </a:r>
            <a:r>
              <a:rPr lang="ru" sz="2000" b="0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программу:</a:t>
            </a:r>
            <a:endParaRPr lang="ru-RU" sz="2000" spc="-1" dirty="0">
              <a:solidFill>
                <a:schemeClr val="tx1"/>
              </a:solidFill>
              <a:latin typeface="Arial"/>
            </a:endParaRPr>
          </a:p>
          <a:p>
            <a:pPr marL="628650" indent="-457200">
              <a:lnSpc>
                <a:spcPct val="115000"/>
              </a:lnSpc>
              <a:buClrTx/>
              <a:buFont typeface="+mj-lt"/>
              <a:buAutoNum type="arabicPeriod"/>
              <a:tabLst>
                <a:tab pos="0" algn="l"/>
              </a:tabLst>
            </a:pPr>
            <a:r>
              <a:rPr lang="ru-RU" sz="2000" spc="-1" dirty="0" smtClean="0">
                <a:solidFill>
                  <a:schemeClr val="tx1"/>
                </a:solidFill>
                <a:latin typeface="Arial"/>
                <a:ea typeface="Arial"/>
              </a:rPr>
              <a:t>Большее количество критериев(углубление в аллергии)</a:t>
            </a:r>
            <a:r>
              <a:rPr lang="en-US" sz="2000" b="0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;</a:t>
            </a:r>
            <a:endParaRPr lang="ru" sz="2000" spc="-1" dirty="0" smtClean="0">
              <a:solidFill>
                <a:schemeClr val="tx1"/>
              </a:solidFill>
              <a:latin typeface="Arial"/>
              <a:ea typeface="Arial"/>
            </a:endParaRPr>
          </a:p>
          <a:p>
            <a:pPr marL="628650" indent="-457200">
              <a:lnSpc>
                <a:spcPct val="115000"/>
              </a:lnSpc>
              <a:buClrTx/>
              <a:buFont typeface="+mj-lt"/>
              <a:buAutoNum type="arabicPeriod"/>
              <a:tabLst>
                <a:tab pos="0" algn="l"/>
              </a:tabLst>
            </a:pPr>
            <a:r>
              <a:rPr lang="ru-RU" sz="2000" spc="-1" dirty="0" smtClean="0">
                <a:solidFill>
                  <a:schemeClr val="tx1"/>
                </a:solidFill>
                <a:latin typeface="Arial"/>
                <a:ea typeface="Arial"/>
              </a:rPr>
              <a:t>Увеличить количество масок в файле</a:t>
            </a:r>
            <a:r>
              <a:rPr lang="en-US" sz="2000" b="0" strike="noStrike" spc="-1" dirty="0" smtClean="0">
                <a:solidFill>
                  <a:schemeClr val="tx1"/>
                </a:solidFill>
                <a:latin typeface="Arial"/>
                <a:ea typeface="Arial"/>
              </a:rPr>
              <a:t>;</a:t>
            </a:r>
            <a:endParaRPr lang="ru-RU" sz="2000" spc="-1" dirty="0" smtClean="0">
              <a:solidFill>
                <a:schemeClr val="tx1"/>
              </a:solidFill>
              <a:latin typeface="Arial"/>
            </a:endParaRPr>
          </a:p>
          <a:p>
            <a:pPr marL="628650" indent="-457200">
              <a:lnSpc>
                <a:spcPct val="115000"/>
              </a:lnSpc>
              <a:buClrTx/>
              <a:buFont typeface="+mj-lt"/>
              <a:buAutoNum type="arabicPeriod"/>
              <a:tabLst>
                <a:tab pos="0" algn="l"/>
              </a:tabLst>
            </a:pPr>
            <a:r>
              <a:rPr lang="ru-RU" sz="2000" spc="-1" dirty="0" smtClean="0">
                <a:solidFill>
                  <a:schemeClr val="tx1"/>
                </a:solidFill>
                <a:latin typeface="Arial"/>
              </a:rPr>
              <a:t>Найти заказчика в будущем для монетизации проекта</a:t>
            </a:r>
            <a:r>
              <a:rPr lang="en-US" sz="2000" spc="-1" dirty="0" smtClean="0">
                <a:solidFill>
                  <a:schemeClr val="tx1"/>
                </a:solidFill>
                <a:latin typeface="Arial"/>
              </a:rPr>
              <a:t>;</a:t>
            </a:r>
            <a:endParaRPr lang="ru-RU" sz="2000" spc="-1" dirty="0" smtClean="0">
              <a:solidFill>
                <a:schemeClr val="tx1"/>
              </a:solidFill>
              <a:latin typeface="Arial"/>
            </a:endParaRPr>
          </a:p>
          <a:p>
            <a:pPr marL="628650" indent="-457200">
              <a:lnSpc>
                <a:spcPct val="115000"/>
              </a:lnSpc>
              <a:buClrTx/>
              <a:buFont typeface="+mj-lt"/>
              <a:buAutoNum type="arabicPeriod"/>
              <a:tabLst>
                <a:tab pos="0" algn="l"/>
              </a:tabLst>
            </a:pPr>
            <a:r>
              <a:rPr lang="ru-RU" sz="2000" spc="-1" dirty="0" smtClean="0">
                <a:solidFill>
                  <a:schemeClr val="tx1"/>
                </a:solidFill>
                <a:latin typeface="Arial"/>
              </a:rPr>
              <a:t>Переключиться на другие области</a:t>
            </a:r>
            <a:r>
              <a:rPr lang="en-US" sz="2000" spc="-1" dirty="0" smtClean="0">
                <a:solidFill>
                  <a:schemeClr val="tx1"/>
                </a:solidFill>
                <a:latin typeface="Arial"/>
              </a:rPr>
              <a:t>;</a:t>
            </a:r>
            <a:endParaRPr lang="ru-RU" sz="2000" b="0" strike="noStrike" spc="-1" dirty="0">
              <a:solidFill>
                <a:schemeClr val="tx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955</TotalTime>
  <Words>167</Words>
  <Application>Microsoft Office PowerPoint</Application>
  <PresentationFormat>Экран (16:9)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Corbel</vt:lpstr>
      <vt:lpstr>Times New Roman</vt:lpstr>
      <vt:lpstr>Базис</vt:lpstr>
      <vt:lpstr>Telegram bot “All for you”</vt:lpstr>
      <vt:lpstr>Презентация PowerPoint</vt:lpstr>
      <vt:lpstr>Презентация PowerPoint</vt:lpstr>
      <vt:lpstr>Презентация PowerPoint</vt:lpstr>
      <vt:lpstr>Завершение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Ежедневник на неделю</dc:title>
  <dc:creator>Солнцеликая</dc:creator>
  <cp:lastModifiedBy>Солнцеликая</cp:lastModifiedBy>
  <cp:revision>15</cp:revision>
  <dcterms:modified xsi:type="dcterms:W3CDTF">2025-05-17T07:21:41Z</dcterms:modified>
</cp:coreProperties>
</file>