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sldIdLst>
    <p:sldId id="268" r:id="rId3"/>
    <p:sldId id="269" r:id="rId4"/>
    <p:sldId id="270" r:id="rId5"/>
    <p:sldId id="271" r:id="rId6"/>
    <p:sldId id="272" r:id="rId7"/>
    <p:sldId id="273" r:id="rId8"/>
    <p:sldId id="274" r:id="rId9"/>
    <p:sldId id="275" r:id="rId10"/>
    <p:sldId id="276" r:id="rId11"/>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p:restoredTop sz="94660"/>
  </p:normalViewPr>
  <p:slideViewPr>
    <p:cSldViewPr>
      <p:cViewPr>
        <p:scale>
          <a:sx n="98" d="100"/>
          <a:sy n="98" d="100"/>
        </p:scale>
        <p:origin x="-576" y="4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tableStyles" Target="tableStyles.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5" name=""/>
        <p:cNvGrpSpPr/>
        <p:nvPr/>
      </p:nvGrpSpPr>
      <p:grpSpPr>
        <a:xfrm>
          <a:off x="0" y="0"/>
          <a:ext cx="0" cy="0"/>
          <a:chOff x="0" y="0"/>
          <a:chExt cx="0" cy="0"/>
        </a:xfrm>
      </p:grpSpPr>
      <p:sp>
        <p:nvSpPr>
          <p:cNvPr id="104865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5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5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5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5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6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 name=""/>
        <p:cNvGrpSpPr/>
        <p:nvPr/>
      </p:nvGrpSpPr>
      <p:grpSpPr>
        <a:xfrm>
          <a:off x="0" y="0"/>
          <a:ext cx="0" cy="0"/>
          <a:chOff x="0" y="0"/>
          <a:chExt cx="0" cy="0"/>
        </a:xfrm>
      </p:grpSpPr>
      <p:sp>
        <p:nvSpPr>
          <p:cNvPr id="1048581"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582"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583" name="Date Placeholder 3"/>
          <p:cNvSpPr>
            <a:spLocks noGrp="1"/>
          </p:cNvSpPr>
          <p:nvPr>
            <p:ph type="dt" sz="half" idx="10"/>
          </p:nvPr>
        </p:nvSpPr>
        <p:spPr/>
        <p:txBody>
          <a:bodyPr/>
          <a:p>
            <a:fld id="{D17ECC91-C0EF-4EF9-8A3D-FF33B4D856D2}" type="datetimeFigureOut">
              <a:rPr lang="en-US" smtClean="0"/>
              <a:t>30-Nov-24</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D29D339F-DCF6-4331-8A56-0E7619D9DCF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9" name=""/>
        <p:cNvGrpSpPr/>
        <p:nvPr/>
      </p:nvGrpSpPr>
      <p:grpSpPr>
        <a:xfrm>
          <a:off x="0" y="0"/>
          <a:ext cx="0" cy="0"/>
          <a:chOff x="0" y="0"/>
          <a:chExt cx="0" cy="0"/>
        </a:xfrm>
      </p:grpSpPr>
      <p:sp>
        <p:nvSpPr>
          <p:cNvPr id="1048628" name="Title 1"/>
          <p:cNvSpPr>
            <a:spLocks noGrp="1"/>
          </p:cNvSpPr>
          <p:nvPr>
            <p:ph type="title"/>
          </p:nvPr>
        </p:nvSpPr>
        <p:spPr/>
        <p:txBody>
          <a:bodyPr/>
          <a:p>
            <a:r>
              <a:rPr lang="en-US" smtClean="0"/>
              <a:t>Click to edit Master title style</a:t>
            </a:r>
            <a:endParaRPr lang="en-US"/>
          </a:p>
        </p:txBody>
      </p:sp>
      <p:sp>
        <p:nvSpPr>
          <p:cNvPr id="1048629"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30" name="Date Placeholder 3"/>
          <p:cNvSpPr>
            <a:spLocks noGrp="1"/>
          </p:cNvSpPr>
          <p:nvPr>
            <p:ph type="dt" sz="half" idx="10"/>
          </p:nvPr>
        </p:nvSpPr>
        <p:spPr/>
        <p:txBody>
          <a:bodyPr/>
          <a:p>
            <a:fld id="{D17ECC91-C0EF-4EF9-8A3D-FF33B4D856D2}" type="datetimeFigureOut">
              <a:rPr lang="en-US" smtClean="0"/>
              <a:t>30-Nov-24</a:t>
            </a:fld>
            <a:endParaRPr lang="en-US"/>
          </a:p>
        </p:txBody>
      </p:sp>
      <p:sp>
        <p:nvSpPr>
          <p:cNvPr id="1048631" name="Footer Placeholder 4"/>
          <p:cNvSpPr>
            <a:spLocks noGrp="1"/>
          </p:cNvSpPr>
          <p:nvPr>
            <p:ph type="ftr" sz="quarter" idx="11"/>
          </p:nvPr>
        </p:nvSpPr>
        <p:spPr/>
        <p:txBody>
          <a:bodyPr/>
          <a:p>
            <a:endParaRPr lang="en-US"/>
          </a:p>
        </p:txBody>
      </p:sp>
      <p:sp>
        <p:nvSpPr>
          <p:cNvPr id="1048632" name="Slide Number Placeholder 5"/>
          <p:cNvSpPr>
            <a:spLocks noGrp="1"/>
          </p:cNvSpPr>
          <p:nvPr>
            <p:ph type="sldNum" sz="quarter" idx="12"/>
          </p:nvPr>
        </p:nvSpPr>
        <p:spPr/>
        <p:txBody>
          <a:bodyPr/>
          <a:p>
            <a:fld id="{D29D339F-DCF6-4331-8A56-0E7619D9DCF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7" name=""/>
        <p:cNvGrpSpPr/>
        <p:nvPr/>
      </p:nvGrpSpPr>
      <p:grpSpPr>
        <a:xfrm>
          <a:off x="0" y="0"/>
          <a:ext cx="0" cy="0"/>
          <a:chOff x="0" y="0"/>
          <a:chExt cx="0" cy="0"/>
        </a:xfrm>
      </p:grpSpPr>
      <p:sp>
        <p:nvSpPr>
          <p:cNvPr id="1048617"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618"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19" name="Date Placeholder 3"/>
          <p:cNvSpPr>
            <a:spLocks noGrp="1"/>
          </p:cNvSpPr>
          <p:nvPr>
            <p:ph type="dt" sz="half" idx="10"/>
          </p:nvPr>
        </p:nvSpPr>
        <p:spPr/>
        <p:txBody>
          <a:bodyPr/>
          <a:p>
            <a:fld id="{D17ECC91-C0EF-4EF9-8A3D-FF33B4D856D2}" type="datetimeFigureOut">
              <a:rPr lang="en-US" smtClean="0"/>
              <a:t>30-Nov-24</a:t>
            </a:fld>
            <a:endParaRPr lang="en-US"/>
          </a:p>
        </p:txBody>
      </p:sp>
      <p:sp>
        <p:nvSpPr>
          <p:cNvPr id="1048620" name="Footer Placeholder 4"/>
          <p:cNvSpPr>
            <a:spLocks noGrp="1"/>
          </p:cNvSpPr>
          <p:nvPr>
            <p:ph type="ftr" sz="quarter" idx="11"/>
          </p:nvPr>
        </p:nvSpPr>
        <p:spPr/>
        <p:txBody>
          <a:bodyPr/>
          <a:p>
            <a:endParaRPr lang="en-US"/>
          </a:p>
        </p:txBody>
      </p:sp>
      <p:sp>
        <p:nvSpPr>
          <p:cNvPr id="1048621" name="Slide Number Placeholder 5"/>
          <p:cNvSpPr>
            <a:spLocks noGrp="1"/>
          </p:cNvSpPr>
          <p:nvPr>
            <p:ph type="sldNum" sz="quarter" idx="12"/>
          </p:nvPr>
        </p:nvSpPr>
        <p:spPr/>
        <p:txBody>
          <a:bodyPr/>
          <a:p>
            <a:fld id="{D29D339F-DCF6-4331-8A56-0E7619D9DCF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5" name=""/>
        <p:cNvGrpSpPr/>
        <p:nvPr/>
      </p:nvGrpSpPr>
      <p:grpSpPr>
        <a:xfrm>
          <a:off x="0" y="0"/>
          <a:ext cx="0" cy="0"/>
          <a:chOff x="0" y="0"/>
          <a:chExt cx="0" cy="0"/>
        </a:xfrm>
      </p:grpSpPr>
      <p:sp>
        <p:nvSpPr>
          <p:cNvPr id="1048588" name="Title 1"/>
          <p:cNvSpPr>
            <a:spLocks noGrp="1"/>
          </p:cNvSpPr>
          <p:nvPr>
            <p:ph type="title"/>
          </p:nvPr>
        </p:nvSpPr>
        <p:spPr/>
        <p:txBody>
          <a:bodyPr/>
          <a:p>
            <a:r>
              <a:rPr lang="en-US" smtClean="0"/>
              <a:t>Click to edit Master title style</a:t>
            </a:r>
            <a:endParaRPr lang="en-US"/>
          </a:p>
        </p:txBody>
      </p:sp>
      <p:sp>
        <p:nvSpPr>
          <p:cNvPr id="1048589"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0" name="Date Placeholder 3"/>
          <p:cNvSpPr>
            <a:spLocks noGrp="1"/>
          </p:cNvSpPr>
          <p:nvPr>
            <p:ph type="dt" sz="half" idx="10"/>
          </p:nvPr>
        </p:nvSpPr>
        <p:spPr/>
        <p:txBody>
          <a:bodyPr/>
          <a:p>
            <a:fld id="{D17ECC91-C0EF-4EF9-8A3D-FF33B4D856D2}" type="datetimeFigureOut">
              <a:rPr lang="en-US" smtClean="0"/>
              <a:t>30-Nov-24</a:t>
            </a:fld>
            <a:endParaRPr lang="en-US"/>
          </a:p>
        </p:txBody>
      </p:sp>
      <p:sp>
        <p:nvSpPr>
          <p:cNvPr id="1048591" name="Footer Placeholder 4"/>
          <p:cNvSpPr>
            <a:spLocks noGrp="1"/>
          </p:cNvSpPr>
          <p:nvPr>
            <p:ph type="ftr" sz="quarter" idx="11"/>
          </p:nvPr>
        </p:nvSpPr>
        <p:spPr/>
        <p:txBody>
          <a:bodyPr/>
          <a:p>
            <a:endParaRPr lang="en-US"/>
          </a:p>
        </p:txBody>
      </p:sp>
      <p:sp>
        <p:nvSpPr>
          <p:cNvPr id="1048592" name="Slide Number Placeholder 5"/>
          <p:cNvSpPr>
            <a:spLocks noGrp="1"/>
          </p:cNvSpPr>
          <p:nvPr>
            <p:ph type="sldNum" sz="quarter" idx="12"/>
          </p:nvPr>
        </p:nvSpPr>
        <p:spPr/>
        <p:txBody>
          <a:bodyPr/>
          <a:p>
            <a:fld id="{D29D339F-DCF6-4331-8A56-0E7619D9DCF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0" name=""/>
        <p:cNvGrpSpPr/>
        <p:nvPr/>
      </p:nvGrpSpPr>
      <p:grpSpPr>
        <a:xfrm>
          <a:off x="0" y="0"/>
          <a:ext cx="0" cy="0"/>
          <a:chOff x="0" y="0"/>
          <a:chExt cx="0" cy="0"/>
        </a:xfrm>
      </p:grpSpPr>
      <p:sp>
        <p:nvSpPr>
          <p:cNvPr id="1048633"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34"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35" name="Date Placeholder 3"/>
          <p:cNvSpPr>
            <a:spLocks noGrp="1"/>
          </p:cNvSpPr>
          <p:nvPr>
            <p:ph type="dt" sz="half" idx="10"/>
          </p:nvPr>
        </p:nvSpPr>
        <p:spPr/>
        <p:txBody>
          <a:bodyPr/>
          <a:p>
            <a:fld id="{D17ECC91-C0EF-4EF9-8A3D-FF33B4D856D2}" type="datetimeFigureOut">
              <a:rPr lang="en-US" smtClean="0"/>
              <a:t>30-Nov-24</a:t>
            </a:fld>
            <a:endParaRPr lang="en-US"/>
          </a:p>
        </p:txBody>
      </p:sp>
      <p:sp>
        <p:nvSpPr>
          <p:cNvPr id="1048636" name="Footer Placeholder 4"/>
          <p:cNvSpPr>
            <a:spLocks noGrp="1"/>
          </p:cNvSpPr>
          <p:nvPr>
            <p:ph type="ftr" sz="quarter" idx="11"/>
          </p:nvPr>
        </p:nvSpPr>
        <p:spPr/>
        <p:txBody>
          <a:bodyPr/>
          <a:p>
            <a:endParaRPr lang="en-US"/>
          </a:p>
        </p:txBody>
      </p:sp>
      <p:sp>
        <p:nvSpPr>
          <p:cNvPr id="1048637" name="Slide Number Placeholder 5"/>
          <p:cNvSpPr>
            <a:spLocks noGrp="1"/>
          </p:cNvSpPr>
          <p:nvPr>
            <p:ph type="sldNum" sz="quarter" idx="12"/>
          </p:nvPr>
        </p:nvSpPr>
        <p:spPr/>
        <p:txBody>
          <a:bodyPr/>
          <a:p>
            <a:fld id="{D29D339F-DCF6-4331-8A56-0E7619D9DCF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7" name=""/>
        <p:cNvGrpSpPr/>
        <p:nvPr/>
      </p:nvGrpSpPr>
      <p:grpSpPr>
        <a:xfrm>
          <a:off x="0" y="0"/>
          <a:ext cx="0" cy="0"/>
          <a:chOff x="0" y="0"/>
          <a:chExt cx="0" cy="0"/>
        </a:xfrm>
      </p:grpSpPr>
      <p:sp>
        <p:nvSpPr>
          <p:cNvPr id="1048594" name="Title 1"/>
          <p:cNvSpPr>
            <a:spLocks noGrp="1"/>
          </p:cNvSpPr>
          <p:nvPr>
            <p:ph type="title"/>
          </p:nvPr>
        </p:nvSpPr>
        <p:spPr/>
        <p:txBody>
          <a:bodyPr/>
          <a:p>
            <a:r>
              <a:rPr lang="en-US" smtClean="0"/>
              <a:t>Click to edit Master title style</a:t>
            </a:r>
            <a:endParaRPr lang="en-US"/>
          </a:p>
        </p:txBody>
      </p:sp>
      <p:sp>
        <p:nvSpPr>
          <p:cNvPr id="1048595"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6"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7" name="Date Placeholder 4"/>
          <p:cNvSpPr>
            <a:spLocks noGrp="1"/>
          </p:cNvSpPr>
          <p:nvPr>
            <p:ph type="dt" sz="half" idx="10"/>
          </p:nvPr>
        </p:nvSpPr>
        <p:spPr/>
        <p:txBody>
          <a:bodyPr/>
          <a:p>
            <a:fld id="{D17ECC91-C0EF-4EF9-8A3D-FF33B4D856D2}" type="datetimeFigureOut">
              <a:rPr lang="en-US" smtClean="0"/>
              <a:t>30-Nov-24</a:t>
            </a:fld>
            <a:endParaRPr lang="en-US"/>
          </a:p>
        </p:txBody>
      </p:sp>
      <p:sp>
        <p:nvSpPr>
          <p:cNvPr id="1048598" name="Footer Placeholder 5"/>
          <p:cNvSpPr>
            <a:spLocks noGrp="1"/>
          </p:cNvSpPr>
          <p:nvPr>
            <p:ph type="ftr" sz="quarter" idx="11"/>
          </p:nvPr>
        </p:nvSpPr>
        <p:spPr/>
        <p:txBody>
          <a:bodyPr/>
          <a:p>
            <a:endParaRPr lang="en-US"/>
          </a:p>
        </p:txBody>
      </p:sp>
      <p:sp>
        <p:nvSpPr>
          <p:cNvPr id="1048599" name="Slide Number Placeholder 6"/>
          <p:cNvSpPr>
            <a:spLocks noGrp="1"/>
          </p:cNvSpPr>
          <p:nvPr>
            <p:ph type="sldNum" sz="quarter" idx="12"/>
          </p:nvPr>
        </p:nvSpPr>
        <p:spPr/>
        <p:txBody>
          <a:bodyPr/>
          <a:p>
            <a:fld id="{D29D339F-DCF6-4331-8A56-0E7619D9DCF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1" name=""/>
        <p:cNvGrpSpPr/>
        <p:nvPr/>
      </p:nvGrpSpPr>
      <p:grpSpPr>
        <a:xfrm>
          <a:off x="0" y="0"/>
          <a:ext cx="0" cy="0"/>
          <a:chOff x="0" y="0"/>
          <a:chExt cx="0" cy="0"/>
        </a:xfrm>
      </p:grpSpPr>
      <p:sp>
        <p:nvSpPr>
          <p:cNvPr id="1048638" name="Title 1"/>
          <p:cNvSpPr>
            <a:spLocks noGrp="1"/>
          </p:cNvSpPr>
          <p:nvPr>
            <p:ph type="title"/>
          </p:nvPr>
        </p:nvSpPr>
        <p:spPr/>
        <p:txBody>
          <a:bodyPr/>
          <a:p>
            <a:r>
              <a:rPr lang="en-US" smtClean="0"/>
              <a:t>Click to edit Master title style</a:t>
            </a:r>
            <a:endParaRPr lang="en-US"/>
          </a:p>
        </p:txBody>
      </p:sp>
      <p:sp>
        <p:nvSpPr>
          <p:cNvPr id="1048639"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40"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1"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42"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3" name="Date Placeholder 6"/>
          <p:cNvSpPr>
            <a:spLocks noGrp="1"/>
          </p:cNvSpPr>
          <p:nvPr>
            <p:ph type="dt" sz="half" idx="10"/>
          </p:nvPr>
        </p:nvSpPr>
        <p:spPr/>
        <p:txBody>
          <a:bodyPr/>
          <a:p>
            <a:fld id="{D17ECC91-C0EF-4EF9-8A3D-FF33B4D856D2}" type="datetimeFigureOut">
              <a:rPr lang="en-US" smtClean="0"/>
              <a:t>30-Nov-24</a:t>
            </a:fld>
            <a:endParaRPr lang="en-US"/>
          </a:p>
        </p:txBody>
      </p:sp>
      <p:sp>
        <p:nvSpPr>
          <p:cNvPr id="1048644" name="Footer Placeholder 7"/>
          <p:cNvSpPr>
            <a:spLocks noGrp="1"/>
          </p:cNvSpPr>
          <p:nvPr>
            <p:ph type="ftr" sz="quarter" idx="11"/>
          </p:nvPr>
        </p:nvSpPr>
        <p:spPr/>
        <p:txBody>
          <a:bodyPr/>
          <a:p>
            <a:endParaRPr lang="en-US"/>
          </a:p>
        </p:txBody>
      </p:sp>
      <p:sp>
        <p:nvSpPr>
          <p:cNvPr id="1048645" name="Slide Number Placeholder 8"/>
          <p:cNvSpPr>
            <a:spLocks noGrp="1"/>
          </p:cNvSpPr>
          <p:nvPr>
            <p:ph type="sldNum" sz="quarter" idx="12"/>
          </p:nvPr>
        </p:nvSpPr>
        <p:spPr/>
        <p:txBody>
          <a:bodyPr/>
          <a:p>
            <a:fld id="{D29D339F-DCF6-4331-8A56-0E7619D9DCF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6" name=""/>
        <p:cNvGrpSpPr/>
        <p:nvPr/>
      </p:nvGrpSpPr>
      <p:grpSpPr>
        <a:xfrm>
          <a:off x="0" y="0"/>
          <a:ext cx="0" cy="0"/>
          <a:chOff x="0" y="0"/>
          <a:chExt cx="0" cy="0"/>
        </a:xfrm>
      </p:grpSpPr>
      <p:sp>
        <p:nvSpPr>
          <p:cNvPr id="1048613" name="Title 1"/>
          <p:cNvSpPr>
            <a:spLocks noGrp="1"/>
          </p:cNvSpPr>
          <p:nvPr>
            <p:ph type="title"/>
          </p:nvPr>
        </p:nvSpPr>
        <p:spPr/>
        <p:txBody>
          <a:bodyPr/>
          <a:p>
            <a:r>
              <a:rPr lang="en-US" smtClean="0"/>
              <a:t>Click to edit Master title style</a:t>
            </a:r>
            <a:endParaRPr lang="en-US"/>
          </a:p>
        </p:txBody>
      </p:sp>
      <p:sp>
        <p:nvSpPr>
          <p:cNvPr id="1048614" name="Date Placeholder 2"/>
          <p:cNvSpPr>
            <a:spLocks noGrp="1"/>
          </p:cNvSpPr>
          <p:nvPr>
            <p:ph type="dt" sz="half" idx="10"/>
          </p:nvPr>
        </p:nvSpPr>
        <p:spPr/>
        <p:txBody>
          <a:bodyPr/>
          <a:p>
            <a:fld id="{D17ECC91-C0EF-4EF9-8A3D-FF33B4D856D2}" type="datetimeFigureOut">
              <a:rPr lang="en-US" smtClean="0"/>
              <a:t>30-Nov-24</a:t>
            </a:fld>
            <a:endParaRPr lang="en-US"/>
          </a:p>
        </p:txBody>
      </p:sp>
      <p:sp>
        <p:nvSpPr>
          <p:cNvPr id="1048615" name="Footer Placeholder 3"/>
          <p:cNvSpPr>
            <a:spLocks noGrp="1"/>
          </p:cNvSpPr>
          <p:nvPr>
            <p:ph type="ftr" sz="quarter" idx="11"/>
          </p:nvPr>
        </p:nvSpPr>
        <p:spPr/>
        <p:txBody>
          <a:bodyPr/>
          <a:p>
            <a:endParaRPr lang="en-US"/>
          </a:p>
        </p:txBody>
      </p:sp>
      <p:sp>
        <p:nvSpPr>
          <p:cNvPr id="1048616" name="Slide Number Placeholder 4"/>
          <p:cNvSpPr>
            <a:spLocks noGrp="1"/>
          </p:cNvSpPr>
          <p:nvPr>
            <p:ph type="sldNum" sz="quarter" idx="12"/>
          </p:nvPr>
        </p:nvSpPr>
        <p:spPr/>
        <p:txBody>
          <a:bodyPr/>
          <a:p>
            <a:fld id="{D29D339F-DCF6-4331-8A56-0E7619D9DCF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2" name=""/>
        <p:cNvGrpSpPr/>
        <p:nvPr/>
      </p:nvGrpSpPr>
      <p:grpSpPr>
        <a:xfrm>
          <a:off x="0" y="0"/>
          <a:ext cx="0" cy="0"/>
          <a:chOff x="0" y="0"/>
          <a:chExt cx="0" cy="0"/>
        </a:xfrm>
      </p:grpSpPr>
      <p:sp>
        <p:nvSpPr>
          <p:cNvPr id="1048646" name="Date Placeholder 1"/>
          <p:cNvSpPr>
            <a:spLocks noGrp="1"/>
          </p:cNvSpPr>
          <p:nvPr>
            <p:ph type="dt" sz="half" idx="10"/>
          </p:nvPr>
        </p:nvSpPr>
        <p:spPr/>
        <p:txBody>
          <a:bodyPr/>
          <a:p>
            <a:fld id="{D17ECC91-C0EF-4EF9-8A3D-FF33B4D856D2}" type="datetimeFigureOut">
              <a:rPr lang="en-US" smtClean="0"/>
              <a:t>30-Nov-24</a:t>
            </a:fld>
            <a:endParaRPr lang="en-US"/>
          </a:p>
        </p:txBody>
      </p:sp>
      <p:sp>
        <p:nvSpPr>
          <p:cNvPr id="1048647" name="Footer Placeholder 2"/>
          <p:cNvSpPr>
            <a:spLocks noGrp="1"/>
          </p:cNvSpPr>
          <p:nvPr>
            <p:ph type="ftr" sz="quarter" idx="11"/>
          </p:nvPr>
        </p:nvSpPr>
        <p:spPr/>
        <p:txBody>
          <a:bodyPr/>
          <a:p>
            <a:endParaRPr lang="en-US"/>
          </a:p>
        </p:txBody>
      </p:sp>
      <p:sp>
        <p:nvSpPr>
          <p:cNvPr id="1048648" name="Slide Number Placeholder 3"/>
          <p:cNvSpPr>
            <a:spLocks noGrp="1"/>
          </p:cNvSpPr>
          <p:nvPr>
            <p:ph type="sldNum" sz="quarter" idx="12"/>
          </p:nvPr>
        </p:nvSpPr>
        <p:spPr/>
        <p:txBody>
          <a:bodyPr/>
          <a:p>
            <a:fld id="{D29D339F-DCF6-4331-8A56-0E7619D9DCF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3" name=""/>
        <p:cNvGrpSpPr/>
        <p:nvPr/>
      </p:nvGrpSpPr>
      <p:grpSpPr>
        <a:xfrm>
          <a:off x="0" y="0"/>
          <a:ext cx="0" cy="0"/>
          <a:chOff x="0" y="0"/>
          <a:chExt cx="0" cy="0"/>
        </a:xfrm>
      </p:grpSpPr>
      <p:sp>
        <p:nvSpPr>
          <p:cNvPr id="1048649"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650"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1"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52" name="Date Placeholder 4"/>
          <p:cNvSpPr>
            <a:spLocks noGrp="1"/>
          </p:cNvSpPr>
          <p:nvPr>
            <p:ph type="dt" sz="half" idx="10"/>
          </p:nvPr>
        </p:nvSpPr>
        <p:spPr/>
        <p:txBody>
          <a:bodyPr/>
          <a:p>
            <a:fld id="{D17ECC91-C0EF-4EF9-8A3D-FF33B4D856D2}" type="datetimeFigureOut">
              <a:rPr lang="en-US" smtClean="0"/>
              <a:t>30-Nov-24</a:t>
            </a:fld>
            <a:endParaRPr lang="en-US"/>
          </a:p>
        </p:txBody>
      </p:sp>
      <p:sp>
        <p:nvSpPr>
          <p:cNvPr id="1048653" name="Footer Placeholder 5"/>
          <p:cNvSpPr>
            <a:spLocks noGrp="1"/>
          </p:cNvSpPr>
          <p:nvPr>
            <p:ph type="ftr" sz="quarter" idx="11"/>
          </p:nvPr>
        </p:nvSpPr>
        <p:spPr/>
        <p:txBody>
          <a:bodyPr/>
          <a:p>
            <a:endParaRPr lang="en-US"/>
          </a:p>
        </p:txBody>
      </p:sp>
      <p:sp>
        <p:nvSpPr>
          <p:cNvPr id="1048654" name="Slide Number Placeholder 6"/>
          <p:cNvSpPr>
            <a:spLocks noGrp="1"/>
          </p:cNvSpPr>
          <p:nvPr>
            <p:ph type="sldNum" sz="quarter" idx="12"/>
          </p:nvPr>
        </p:nvSpPr>
        <p:spPr/>
        <p:txBody>
          <a:bodyPr/>
          <a:p>
            <a:fld id="{D29D339F-DCF6-4331-8A56-0E7619D9DCF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8" name=""/>
        <p:cNvGrpSpPr/>
        <p:nvPr/>
      </p:nvGrpSpPr>
      <p:grpSpPr>
        <a:xfrm>
          <a:off x="0" y="0"/>
          <a:ext cx="0" cy="0"/>
          <a:chOff x="0" y="0"/>
          <a:chExt cx="0" cy="0"/>
        </a:xfrm>
      </p:grpSpPr>
      <p:sp>
        <p:nvSpPr>
          <p:cNvPr id="1048622"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23"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24"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25" name="Date Placeholder 4"/>
          <p:cNvSpPr>
            <a:spLocks noGrp="1"/>
          </p:cNvSpPr>
          <p:nvPr>
            <p:ph type="dt" sz="half" idx="10"/>
          </p:nvPr>
        </p:nvSpPr>
        <p:spPr/>
        <p:txBody>
          <a:bodyPr/>
          <a:p>
            <a:fld id="{D17ECC91-C0EF-4EF9-8A3D-FF33B4D856D2}" type="datetimeFigureOut">
              <a:rPr lang="en-US" smtClean="0"/>
              <a:t>30-Nov-24</a:t>
            </a:fld>
            <a:endParaRPr lang="en-US"/>
          </a:p>
        </p:txBody>
      </p:sp>
      <p:sp>
        <p:nvSpPr>
          <p:cNvPr id="1048626" name="Footer Placeholder 5"/>
          <p:cNvSpPr>
            <a:spLocks noGrp="1"/>
          </p:cNvSpPr>
          <p:nvPr>
            <p:ph type="ftr" sz="quarter" idx="11"/>
          </p:nvPr>
        </p:nvSpPr>
        <p:spPr/>
        <p:txBody>
          <a:bodyPr/>
          <a:p>
            <a:endParaRPr lang="en-US"/>
          </a:p>
        </p:txBody>
      </p:sp>
      <p:sp>
        <p:nvSpPr>
          <p:cNvPr id="1048627" name="Slide Number Placeholder 6"/>
          <p:cNvSpPr>
            <a:spLocks noGrp="1"/>
          </p:cNvSpPr>
          <p:nvPr>
            <p:ph type="sldNum" sz="quarter" idx="12"/>
          </p:nvPr>
        </p:nvSpPr>
        <p:spPr/>
        <p:txBody>
          <a:bodyPr/>
          <a:p>
            <a:fld id="{D29D339F-DCF6-4331-8A56-0E7619D9DCF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D17ECC91-C0EF-4EF9-8A3D-FF33B4D856D2}" type="datetimeFigureOut">
              <a:rPr lang="en-US" smtClean="0"/>
              <a:t>30-Nov-24</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D29D339F-DCF6-4331-8A56-0E7619D9DCF6}"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video" Target="file:///C:\Users\Lenovo\Downloads\Telegram%20Desktop\video_2024-11-30_13-38-24.mp4" TargetMode="External"/><Relationship Id="rId2" Type="http://schemas.microsoft.com/office/2007/relationships/media" Target="file:///C:\Users\Lenovo\Downloads\Telegram%20Desktop\video_2024-11-30_13-38-24.mp4" TargetMode="External"/><Relationship Id="rId3" Type="http://schemas.openxmlformats.org/officeDocument/2006/relationships/image" Target="../media/image11.png"/><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3" name="Title 1"/>
          <p:cNvSpPr>
            <a:spLocks noGrp="1"/>
          </p:cNvSpPr>
          <p:nvPr>
            <p:ph type="title"/>
          </p:nvPr>
        </p:nvSpPr>
        <p:spPr/>
        <p:txBody>
          <a:bodyPr/>
          <a:p>
            <a:r>
              <a:rPr dirty="0" lang="en-US" smtClean="0"/>
              <a:t>Bangladesh</a:t>
            </a:r>
            <a:endParaRPr dirty="0" lang="en-US"/>
          </a:p>
        </p:txBody>
      </p:sp>
      <p:pic>
        <p:nvPicPr>
          <p:cNvPr id="2097164" name=""/>
          <p:cNvPicPr>
            <a:picLocks/>
          </p:cNvPicPr>
          <p:nvPr/>
        </p:nvPicPr>
        <p:blipFill>
          <a:blip xmlns:r="http://schemas.openxmlformats.org/officeDocument/2006/relationships" r:embed="rId1"/>
          <a:stretch>
            <a:fillRect/>
          </a:stretch>
        </p:blipFill>
        <p:spPr>
          <a:xfrm rot="0">
            <a:off x="1974272" y="1310590"/>
            <a:ext cx="5195455" cy="5199562"/>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0" name="Title 1"/>
          <p:cNvSpPr>
            <a:spLocks noGrp="1"/>
          </p:cNvSpPr>
          <p:nvPr>
            <p:ph type="title"/>
          </p:nvPr>
        </p:nvSpPr>
        <p:spPr/>
        <p:txBody>
          <a:bodyPr>
            <a:normAutofit/>
          </a:bodyPr>
          <a:p>
            <a:r>
              <a:rPr dirty="0" lang="en-US" smtClean="0"/>
              <a:t>Historical Place of Bangladesh</a:t>
            </a:r>
            <a:br>
              <a:rPr dirty="0" lang="en-US" smtClean="0"/>
            </a:br>
            <a:r>
              <a:rPr dirty="0" sz="2200" lang="en-US" smtClean="0"/>
              <a:t>1. National Memorial, 2.Shahid </a:t>
            </a:r>
            <a:r>
              <a:rPr dirty="0" sz="2200" lang="en-US" err="1" smtClean="0"/>
              <a:t>Minar</a:t>
            </a:r>
            <a:endParaRPr dirty="0" lang="en-US"/>
          </a:p>
        </p:txBody>
      </p:sp>
      <p:pic>
        <p:nvPicPr>
          <p:cNvPr id="2097153" name="Picture 2"/>
          <p:cNvPicPr>
            <a:picLocks noChangeAspect="1" noGrp="1" noChangeArrowheads="1"/>
          </p:cNvPicPr>
          <p:nvPr>
            <p:ph sz="half" idx="1"/>
          </p:nvPr>
        </p:nvPicPr>
        <p:blipFill>
          <a:blip xmlns:r="http://schemas.openxmlformats.org/officeDocument/2006/relationships" r:embed="rId1"/>
          <a:srcRect/>
          <a:stretch>
            <a:fillRect/>
          </a:stretch>
        </p:blipFill>
        <p:spPr bwMode="auto">
          <a:xfrm>
            <a:off x="533400" y="2362200"/>
            <a:ext cx="4038600" cy="3024678"/>
          </a:xfrm>
          <a:prstGeom prst="rect"/>
          <a:noFill/>
          <a:ln w="9525">
            <a:noFill/>
            <a:miter lim="800000"/>
            <a:headEnd/>
            <a:tailEnd/>
          </a:ln>
          <a:effectLst/>
        </p:spPr>
      </p:pic>
      <p:pic>
        <p:nvPicPr>
          <p:cNvPr id="2097154" name="Picture 3"/>
          <p:cNvPicPr>
            <a:picLocks noChangeAspect="1" noGrp="1" noChangeArrowheads="1"/>
          </p:cNvPicPr>
          <p:nvPr>
            <p:ph sz="half" idx="2"/>
          </p:nvPr>
        </p:nvPicPr>
        <p:blipFill>
          <a:blip xmlns:r="http://schemas.openxmlformats.org/officeDocument/2006/relationships" r:embed="rId2"/>
          <a:srcRect/>
          <a:stretch>
            <a:fillRect/>
          </a:stretch>
        </p:blipFill>
        <p:spPr bwMode="auto">
          <a:xfrm>
            <a:off x="4648200" y="2362200"/>
            <a:ext cx="4038600" cy="3035867"/>
          </a:xfrm>
          <a:prstGeom prst="rect"/>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01" name="Title 1"/>
          <p:cNvSpPr>
            <a:spLocks noGrp="1"/>
          </p:cNvSpPr>
          <p:nvPr>
            <p:ph type="title"/>
          </p:nvPr>
        </p:nvSpPr>
        <p:spPr/>
        <p:txBody>
          <a:bodyPr>
            <a:normAutofit fontScale="90000"/>
          </a:bodyPr>
          <a:p>
            <a:r>
              <a:rPr dirty="0" lang="en-US" smtClean="0"/>
              <a:t>Government system of Bangladesh</a:t>
            </a:r>
            <a:br>
              <a:rPr dirty="0" lang="en-US" smtClean="0"/>
            </a:br>
            <a:endParaRPr dirty="0" lang="en-US"/>
          </a:p>
        </p:txBody>
      </p:sp>
      <p:sp>
        <p:nvSpPr>
          <p:cNvPr id="1048602" name="Content Placeholder 2"/>
          <p:cNvSpPr>
            <a:spLocks noGrp="1"/>
          </p:cNvSpPr>
          <p:nvPr>
            <p:ph sz="half" idx="1"/>
          </p:nvPr>
        </p:nvSpPr>
        <p:spPr/>
        <p:txBody>
          <a:bodyPr>
            <a:normAutofit fontScale="64286" lnSpcReduction="20000"/>
          </a:bodyPr>
          <a:p>
            <a:r>
              <a:rPr dirty="0" lang="en-US" smtClean="0"/>
              <a:t>The Government of the People's Republic of Bangladesh (Bengali: </a:t>
            </a:r>
            <a:r>
              <a:rPr dirty="0" lang="en-US" err="1" smtClean="0"/>
              <a:t>গণপ্রজাতন্ত্রী</a:t>
            </a:r>
            <a:r>
              <a:rPr dirty="0" lang="en-US" smtClean="0"/>
              <a:t> </a:t>
            </a:r>
            <a:r>
              <a:rPr dirty="0" lang="en-US" err="1" smtClean="0"/>
              <a:t>বাংলাদেশ</a:t>
            </a:r>
            <a:r>
              <a:rPr dirty="0" lang="en-US" smtClean="0"/>
              <a:t> </a:t>
            </a:r>
            <a:r>
              <a:rPr dirty="0" lang="en-US" err="1" smtClean="0"/>
              <a:t>সরকার</a:t>
            </a:r>
            <a:r>
              <a:rPr dirty="0" lang="en-US" smtClean="0"/>
              <a:t> — </a:t>
            </a:r>
            <a:r>
              <a:rPr dirty="0" lang="en-US" err="1" smtClean="0"/>
              <a:t>Gôṇôprôjātôntrī</a:t>
            </a:r>
            <a:r>
              <a:rPr dirty="0" lang="en-US" smtClean="0"/>
              <a:t> </a:t>
            </a:r>
            <a:r>
              <a:rPr dirty="0" lang="en-US" err="1" smtClean="0"/>
              <a:t>bānglādēsh</a:t>
            </a:r>
            <a:r>
              <a:rPr dirty="0" lang="en-US" smtClean="0"/>
              <a:t> </a:t>
            </a:r>
            <a:r>
              <a:rPr dirty="0" lang="en-US" err="1" smtClean="0"/>
              <a:t>shôrkār</a:t>
            </a:r>
            <a:r>
              <a:rPr dirty="0" lang="en-US" smtClean="0"/>
              <a:t>) is the central executive government of Bangladesh. The government was constituted by the Constitution of Bangladesh comprising the executive (the president, prime minister and cabinet), the legislature (the </a:t>
            </a:r>
            <a:r>
              <a:rPr dirty="0" lang="en-US" err="1" smtClean="0"/>
              <a:t>Jatiya</a:t>
            </a:r>
            <a:r>
              <a:rPr dirty="0" lang="en-US" smtClean="0"/>
              <a:t> </a:t>
            </a:r>
            <a:r>
              <a:rPr dirty="0" lang="en-US" err="1" smtClean="0"/>
              <a:t>Sangsad</a:t>
            </a:r>
            <a:r>
              <a:rPr dirty="0" lang="en-US" smtClean="0"/>
              <a:t>), and the judiciary (the Supreme Court). Bangladesh is a unitary state[1] and the central government has the authority to govern over the entirety of the nation. The seat of the government is located in Dhaka, the capital of Bangladesh</a:t>
            </a:r>
            <a:endParaRPr dirty="0" lang="en-US"/>
          </a:p>
        </p:txBody>
      </p:sp>
      <p:pic>
        <p:nvPicPr>
          <p:cNvPr id="2097156" name="Picture 3"/>
          <p:cNvPicPr>
            <a:picLocks noChangeAspect="1" noChangeArrowheads="1"/>
          </p:cNvPicPr>
          <p:nvPr/>
        </p:nvPicPr>
        <p:blipFill>
          <a:blip xmlns:r="http://schemas.openxmlformats.org/officeDocument/2006/relationships" r:embed="rId1"/>
          <a:srcRect/>
          <a:stretch>
            <a:fillRect/>
          </a:stretch>
        </p:blipFill>
        <p:spPr bwMode="auto">
          <a:xfrm>
            <a:off x="5486400" y="990600"/>
            <a:ext cx="2117725" cy="2117725"/>
          </a:xfrm>
          <a:prstGeom prst="rect"/>
          <a:noFill/>
          <a:ln w="9525">
            <a:noFill/>
            <a:miter lim="800000"/>
            <a:headEnd/>
            <a:tailEnd/>
          </a:ln>
          <a:effectLst/>
        </p:spPr>
      </p:pic>
      <p:pic>
        <p:nvPicPr>
          <p:cNvPr id="2097165" name=""/>
          <p:cNvPicPr>
            <a:picLocks/>
          </p:cNvPicPr>
          <p:nvPr/>
        </p:nvPicPr>
        <p:blipFill>
          <a:blip xmlns:r="http://schemas.openxmlformats.org/officeDocument/2006/relationships" r:embed="rId2"/>
          <a:stretch>
            <a:fillRect/>
          </a:stretch>
        </p:blipFill>
        <p:spPr>
          <a:xfrm rot="0">
            <a:off x="4495799" y="3591779"/>
            <a:ext cx="4590150" cy="2534384"/>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3" name="Title 1"/>
          <p:cNvSpPr>
            <a:spLocks noGrp="1"/>
          </p:cNvSpPr>
          <p:nvPr>
            <p:ph type="title"/>
          </p:nvPr>
        </p:nvSpPr>
        <p:spPr/>
        <p:txBody>
          <a:bodyPr/>
          <a:p>
            <a:r>
              <a:rPr dirty="0" lang="en-US" smtClean="0"/>
              <a:t>Population of Bangladesh</a:t>
            </a:r>
            <a:endParaRPr dirty="0" lang="en-US"/>
          </a:p>
        </p:txBody>
      </p:sp>
      <p:sp>
        <p:nvSpPr>
          <p:cNvPr id="1048604" name="Content Placeholder 2"/>
          <p:cNvSpPr>
            <a:spLocks noGrp="1"/>
          </p:cNvSpPr>
          <p:nvPr>
            <p:ph idx="1"/>
          </p:nvPr>
        </p:nvSpPr>
        <p:spPr/>
        <p:txBody>
          <a:bodyPr/>
          <a:p>
            <a:r>
              <a:rPr dirty="0" lang="en-US" smtClean="0"/>
              <a:t>Year	Population	        Migrants (net)</a:t>
            </a:r>
          </a:p>
          <a:p>
            <a:r>
              <a:rPr dirty="0" lang="en-US" smtClean="0"/>
              <a:t>2024	173,562,364	-473,362</a:t>
            </a:r>
          </a:p>
          <a:p>
            <a:r>
              <a:rPr dirty="0" lang="en-US" smtClean="0"/>
              <a:t>2023	171,466,990	-549,918</a:t>
            </a:r>
          </a:p>
          <a:p>
            <a:r>
              <a:rPr dirty="0" lang="en-US" smtClean="0"/>
              <a:t>2022	169,384,897	-549,990</a:t>
            </a:r>
          </a:p>
          <a:p>
            <a:r>
              <a:rPr dirty="0" lang="en-US" smtClean="0"/>
              <a:t>2020	166,298,024	-1,002,522</a:t>
            </a:r>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5" name="Title 1"/>
          <p:cNvSpPr>
            <a:spLocks noGrp="1"/>
          </p:cNvSpPr>
          <p:nvPr>
            <p:ph type="title"/>
          </p:nvPr>
        </p:nvSpPr>
        <p:spPr/>
        <p:txBody>
          <a:bodyPr/>
          <a:p>
            <a:r>
              <a:rPr dirty="0" lang="en-US" smtClean="0"/>
              <a:t>Banking system of Bangladesh</a:t>
            </a:r>
            <a:endParaRPr dirty="0" lang="en-US"/>
          </a:p>
        </p:txBody>
      </p:sp>
      <p:sp>
        <p:nvSpPr>
          <p:cNvPr id="1048606" name="Content Placeholder 2"/>
          <p:cNvSpPr>
            <a:spLocks noGrp="1"/>
          </p:cNvSpPr>
          <p:nvPr>
            <p:ph sz="half" idx="1"/>
          </p:nvPr>
        </p:nvSpPr>
        <p:spPr/>
        <p:txBody>
          <a:bodyPr>
            <a:normAutofit fontScale="71429" lnSpcReduction="20000"/>
          </a:bodyPr>
          <a:p>
            <a:r>
              <a:rPr dirty="0" lang="en-US" smtClean="0"/>
              <a:t>Banks After the independence, banking industry in Bangladesh started its journey with 6 Nationalized commercialized banks, 3 State owned Specialized banks and 9 Foreign Banks. In the 1980's banking industry achieved significant expansion with the entrance of private banks. There are 62 scheduled banks in Bangladesh who operate under full control and supervision of Bangladesh Bank which is empowered to do so through Bangladesh Bank Order, 1972 and Bank Company Act, 1991. </a:t>
            </a:r>
            <a:endParaRPr dirty="0" lang="en-US"/>
          </a:p>
        </p:txBody>
      </p:sp>
      <p:pic>
        <p:nvPicPr>
          <p:cNvPr id="2097157" name="Picture 2"/>
          <p:cNvPicPr>
            <a:picLocks noChangeAspect="1" noGrp="1" noChangeArrowheads="1"/>
          </p:cNvPicPr>
          <p:nvPr>
            <p:ph sz="half" idx="2"/>
          </p:nvPr>
        </p:nvPicPr>
        <p:blipFill>
          <a:blip xmlns:r="http://schemas.openxmlformats.org/officeDocument/2006/relationships" r:embed="rId1"/>
          <a:srcRect/>
          <a:stretch>
            <a:fillRect/>
          </a:stretch>
        </p:blipFill>
        <p:spPr bwMode="auto">
          <a:xfrm>
            <a:off x="5105400" y="1371600"/>
            <a:ext cx="2743200" cy="2743200"/>
          </a:xfrm>
          <a:prstGeom prst="rect"/>
          <a:noFill/>
          <a:ln w="9525">
            <a:noFill/>
            <a:miter lim="800000"/>
            <a:headEnd/>
            <a:tailEnd/>
          </a:ln>
          <a:effectLst/>
        </p:spPr>
      </p:pic>
      <p:pic>
        <p:nvPicPr>
          <p:cNvPr id="2097158" name="Picture 3"/>
          <p:cNvPicPr>
            <a:picLocks noChangeAspect="1" noChangeArrowheads="1"/>
          </p:cNvPicPr>
          <p:nvPr/>
        </p:nvPicPr>
        <p:blipFill>
          <a:blip xmlns:r="http://schemas.openxmlformats.org/officeDocument/2006/relationships" r:embed="rId2" cstate="print"/>
          <a:srcRect/>
          <a:stretch>
            <a:fillRect/>
          </a:stretch>
        </p:blipFill>
        <p:spPr bwMode="auto">
          <a:xfrm>
            <a:off x="5257800" y="4267200"/>
            <a:ext cx="2682433" cy="2119122"/>
          </a:xfrm>
          <a:prstGeom prst="rect"/>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7" name="Title 1"/>
          <p:cNvSpPr>
            <a:spLocks noGrp="1"/>
          </p:cNvSpPr>
          <p:nvPr>
            <p:ph type="title"/>
          </p:nvPr>
        </p:nvSpPr>
        <p:spPr/>
        <p:txBody>
          <a:bodyPr>
            <a:normAutofit fontScale="97727"/>
          </a:bodyPr>
          <a:p>
            <a:r>
              <a:rPr dirty="0" lang="en-US" smtClean="0"/>
              <a:t>Education System of Bangladesh </a:t>
            </a:r>
            <a:endParaRPr dirty="0" lang="en-US"/>
          </a:p>
        </p:txBody>
      </p:sp>
      <p:sp>
        <p:nvSpPr>
          <p:cNvPr id="1048608" name="Content Placeholder 2"/>
          <p:cNvSpPr>
            <a:spLocks noGrp="1"/>
          </p:cNvSpPr>
          <p:nvPr>
            <p:ph sz="half" idx="1"/>
          </p:nvPr>
        </p:nvSpPr>
        <p:spPr/>
        <p:txBody>
          <a:bodyPr>
            <a:normAutofit fontScale="78571" lnSpcReduction="20000"/>
          </a:bodyPr>
          <a:p>
            <a:r>
              <a:rPr dirty="0" lang="en-US" smtClean="0"/>
              <a:t> Education in Bangladesh is administered by the country's Ministry of Education. The Ministry of Primary and Mass Education implements policies for primary education and state-funded schools at a local level. Education in Bangladesh is compulsory for all citizens until the end of grade eight. Primary and secondary education is funded by the state and free of charge in public schools</a:t>
            </a:r>
            <a:endParaRPr dirty="0" lang="en-US"/>
          </a:p>
        </p:txBody>
      </p:sp>
      <p:pic>
        <p:nvPicPr>
          <p:cNvPr id="2097159" name="Picture 2"/>
          <p:cNvPicPr>
            <a:picLocks noChangeAspect="1" noGrp="1" noChangeArrowheads="1"/>
          </p:cNvPicPr>
          <p:nvPr>
            <p:ph sz="half" idx="2"/>
          </p:nvPr>
        </p:nvPicPr>
        <p:blipFill>
          <a:blip xmlns:r="http://schemas.openxmlformats.org/officeDocument/2006/relationships" r:embed="rId1"/>
          <a:srcRect/>
          <a:stretch>
            <a:fillRect/>
          </a:stretch>
        </p:blipFill>
        <p:spPr bwMode="auto">
          <a:xfrm>
            <a:off x="4572000" y="1524000"/>
            <a:ext cx="4038600" cy="1962578"/>
          </a:xfrm>
          <a:prstGeom prst="rect"/>
          <a:noFill/>
          <a:ln w="9525">
            <a:noFill/>
            <a:miter lim="800000"/>
            <a:headEnd/>
            <a:tailEnd/>
          </a:ln>
          <a:effectLst/>
        </p:spPr>
      </p:pic>
      <p:pic>
        <p:nvPicPr>
          <p:cNvPr id="2097160" name="Picture 3"/>
          <p:cNvPicPr>
            <a:picLocks noChangeAspect="1" noChangeArrowheads="1"/>
          </p:cNvPicPr>
          <p:nvPr/>
        </p:nvPicPr>
        <p:blipFill>
          <a:blip xmlns:r="http://schemas.openxmlformats.org/officeDocument/2006/relationships" r:embed="rId2" cstate="print"/>
          <a:srcRect/>
          <a:stretch>
            <a:fillRect/>
          </a:stretch>
        </p:blipFill>
        <p:spPr bwMode="auto">
          <a:xfrm>
            <a:off x="4572000" y="3465262"/>
            <a:ext cx="3886200" cy="2867768"/>
          </a:xfrm>
          <a:prstGeom prst="rect"/>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9" name="Title 1"/>
          <p:cNvSpPr>
            <a:spLocks noGrp="1"/>
          </p:cNvSpPr>
          <p:nvPr>
            <p:ph type="title"/>
          </p:nvPr>
        </p:nvSpPr>
        <p:spPr/>
        <p:txBody>
          <a:bodyPr/>
          <a:p>
            <a:r>
              <a:rPr dirty="0" lang="en-US"/>
              <a:t>T</a:t>
            </a:r>
            <a:r>
              <a:rPr dirty="0" lang="en-US" smtClean="0"/>
              <a:t>ourist places in </a:t>
            </a:r>
            <a:r>
              <a:rPr dirty="0" lang="en-US"/>
              <a:t>B</a:t>
            </a:r>
            <a:r>
              <a:rPr dirty="0" lang="en-US" smtClean="0"/>
              <a:t>angladesh</a:t>
            </a:r>
            <a:endParaRPr dirty="0" lang="en-US"/>
          </a:p>
        </p:txBody>
      </p:sp>
      <p:sp>
        <p:nvSpPr>
          <p:cNvPr id="1048610" name="Content Placeholder 2"/>
          <p:cNvSpPr>
            <a:spLocks noGrp="1"/>
          </p:cNvSpPr>
          <p:nvPr>
            <p:ph sz="half" idx="1"/>
          </p:nvPr>
        </p:nvSpPr>
        <p:spPr/>
        <p:txBody>
          <a:bodyPr>
            <a:normAutofit fontScale="53571" lnSpcReduction="20000"/>
          </a:bodyPr>
          <a:p>
            <a:r>
              <a:rPr dirty="0" lang="en-US"/>
              <a:t>Some of the top tourist places in Bangladesh include:</a:t>
            </a:r>
          </a:p>
          <a:p>
            <a:pPr fontAlgn="ctr"/>
            <a:r>
              <a:rPr b="1" dirty="0" lang="en-US"/>
              <a:t>Cox's </a:t>
            </a:r>
            <a:r>
              <a:rPr b="1" dirty="0" lang="en-US" err="1"/>
              <a:t>Bazar</a:t>
            </a:r>
            <a:r>
              <a:rPr dirty="0" lang="en-US"/>
              <a:t>: A popular destination with beaches, cliffs, surfing, pagodas, temples, and seafood </a:t>
            </a:r>
          </a:p>
          <a:p>
            <a:pPr fontAlgn="ctr"/>
            <a:r>
              <a:rPr b="1" dirty="0" lang="en-US" err="1"/>
              <a:t>Shahid</a:t>
            </a:r>
            <a:r>
              <a:rPr b="1" dirty="0" lang="en-US"/>
              <a:t> </a:t>
            </a:r>
            <a:r>
              <a:rPr b="1" dirty="0" lang="en-US" err="1"/>
              <a:t>Minar</a:t>
            </a:r>
            <a:r>
              <a:rPr dirty="0" lang="en-US"/>
              <a:t>: A symbol of Bangladesh's history and fight for independence </a:t>
            </a:r>
          </a:p>
          <a:p>
            <a:pPr fontAlgn="ctr"/>
            <a:r>
              <a:rPr b="1" dirty="0" lang="en-US" err="1"/>
              <a:t>Lalbagh</a:t>
            </a:r>
            <a:r>
              <a:rPr b="1" dirty="0" lang="en-US"/>
              <a:t> Fort</a:t>
            </a:r>
            <a:r>
              <a:rPr dirty="0" lang="en-US"/>
              <a:t>: A heritage site in Dhaka </a:t>
            </a:r>
          </a:p>
          <a:p>
            <a:pPr fontAlgn="ctr"/>
            <a:r>
              <a:rPr b="1" dirty="0" lang="en-US"/>
              <a:t>Ruins of the Buddhist </a:t>
            </a:r>
            <a:r>
              <a:rPr b="1" dirty="0" lang="en-US" err="1"/>
              <a:t>Vihara</a:t>
            </a:r>
            <a:r>
              <a:rPr b="1" dirty="0" lang="en-US"/>
              <a:t> at </a:t>
            </a:r>
            <a:r>
              <a:rPr b="1" dirty="0" lang="en-US" err="1"/>
              <a:t>Paharpur</a:t>
            </a:r>
            <a:r>
              <a:rPr dirty="0" lang="en-US"/>
              <a:t>: A World Heritage Site in </a:t>
            </a:r>
            <a:r>
              <a:rPr dirty="0" lang="en-US" err="1"/>
              <a:t>Rajshahi</a:t>
            </a:r>
            <a:r>
              <a:rPr dirty="0" lang="en-US"/>
              <a:t> </a:t>
            </a:r>
          </a:p>
          <a:p>
            <a:pPr fontAlgn="ctr"/>
            <a:r>
              <a:rPr b="1" dirty="0" lang="en-US"/>
              <a:t>The </a:t>
            </a:r>
            <a:r>
              <a:rPr b="1" dirty="0" lang="en-US" err="1"/>
              <a:t>Sundarbans</a:t>
            </a:r>
            <a:r>
              <a:rPr dirty="0" lang="en-US"/>
              <a:t>: A World Heritage Site in Khulna </a:t>
            </a:r>
          </a:p>
          <a:p>
            <a:pPr fontAlgn="ctr"/>
            <a:r>
              <a:rPr b="1" dirty="0" lang="en-US"/>
              <a:t>Historic Mosque City of </a:t>
            </a:r>
            <a:r>
              <a:rPr b="1" dirty="0" lang="en-US" err="1"/>
              <a:t>Bagerhat</a:t>
            </a:r>
            <a:r>
              <a:rPr dirty="0" lang="en-US"/>
              <a:t>: A World Heritage Site in Khulna </a:t>
            </a:r>
          </a:p>
          <a:p>
            <a:pPr fontAlgn="ctr"/>
            <a:r>
              <a:rPr b="1" dirty="0" lang="en-US" err="1"/>
              <a:t>Sajek</a:t>
            </a:r>
            <a:r>
              <a:rPr b="1" dirty="0" lang="en-US"/>
              <a:t> Valley</a:t>
            </a:r>
            <a:r>
              <a:rPr dirty="0" lang="en-US"/>
              <a:t>: A scenic valley </a:t>
            </a:r>
          </a:p>
          <a:p>
            <a:pPr fontAlgn="ctr"/>
            <a:r>
              <a:rPr b="1" dirty="0" lang="en-US"/>
              <a:t>St. Martin's Island</a:t>
            </a:r>
            <a:r>
              <a:rPr dirty="0" lang="en-US"/>
              <a:t>: A tourist attraction </a:t>
            </a:r>
          </a:p>
          <a:p>
            <a:pPr fontAlgn="ctr"/>
            <a:r>
              <a:rPr b="1" dirty="0" lang="en-US"/>
              <a:t>Royal Bengal Tigers</a:t>
            </a:r>
            <a:r>
              <a:rPr dirty="0" lang="en-US"/>
              <a:t>: A tourist attraction </a:t>
            </a:r>
          </a:p>
          <a:p>
            <a:pPr fontAlgn="ctr"/>
            <a:r>
              <a:rPr b="1" dirty="0" lang="en-US"/>
              <a:t>Freshwater pink dolphins</a:t>
            </a:r>
            <a:r>
              <a:rPr dirty="0" lang="en-US"/>
              <a:t>: A tourist attraction </a:t>
            </a:r>
          </a:p>
          <a:p>
            <a:r>
              <a:rPr dirty="0" lang="en-US"/>
              <a:t/>
            </a:r>
            <a:br>
              <a:rPr dirty="0" lang="en-US"/>
            </a:br>
            <a:endParaRPr dirty="0" lang="en-US" smtClean="0"/>
          </a:p>
          <a:p>
            <a:endParaRPr dirty="0" lang="en-US"/>
          </a:p>
        </p:txBody>
      </p:sp>
      <p:pic>
        <p:nvPicPr>
          <p:cNvPr id="2097161" name="Picture 2"/>
          <p:cNvPicPr>
            <a:picLocks noChangeAspect="1" noGrp="1" noChangeArrowheads="1"/>
          </p:cNvPicPr>
          <p:nvPr>
            <p:ph sz="half" idx="2"/>
          </p:nvPr>
        </p:nvPicPr>
        <p:blipFill>
          <a:blip xmlns:r="http://schemas.openxmlformats.org/officeDocument/2006/relationships" r:embed="rId1"/>
          <a:srcRect/>
          <a:stretch>
            <a:fillRect/>
          </a:stretch>
        </p:blipFill>
        <p:spPr bwMode="auto">
          <a:xfrm>
            <a:off x="4572000" y="1600200"/>
            <a:ext cx="4143005" cy="4267200"/>
          </a:xfrm>
          <a:prstGeom prst="rect"/>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11" name="Title 1"/>
          <p:cNvSpPr>
            <a:spLocks noGrp="1"/>
          </p:cNvSpPr>
          <p:nvPr>
            <p:ph type="title"/>
          </p:nvPr>
        </p:nvSpPr>
        <p:spPr/>
        <p:txBody>
          <a:bodyPr>
            <a:normAutofit fontScale="90000"/>
          </a:bodyPr>
          <a:p>
            <a:r>
              <a:rPr dirty="0" lang="en-US" smtClean="0"/>
              <a:t> Lets Enjoy the Beautiful Bangladesh</a:t>
            </a:r>
            <a:endParaRPr dirty="0" lang="en-US"/>
          </a:p>
        </p:txBody>
      </p:sp>
      <p:pic>
        <p:nvPicPr>
          <p:cNvPr id="2097162" name="video_2024-11-30_13-38-24.mp4">
            <a:hlinkClick r:id="" action="ppaction://media"/>
          </p:cNvPr>
          <p:cNvPicPr>
            <a:picLocks noChangeAspect="1" noRot="1" noGrp="1"/>
          </p:cNvPicPr>
          <p:nvPr>
            <p:ph idx="1"/>
            <a:videoFile r:link="rId1"/>
            <p:extLst>
              <p:ext uri="{DAA4B4D4-6D71-4841-9C94-3DE7FCFB9230}">
                <p14:media xmlns:p14="http://schemas.microsoft.com/office/powerpoint/2010/main" r:link="rId2"/>
              </p:ext>
            </p:extLst>
          </p:nvPr>
        </p:nvPicPr>
        <p:blipFill>
          <a:blip xmlns:r="http://schemas.openxmlformats.org/officeDocument/2006/relationships" r:embed="rId3"/>
          <a:stretch>
            <a:fillRect/>
          </a:stretch>
        </p:blipFill>
        <p:spPr>
          <a:xfrm>
            <a:off x="1143000" y="1524000"/>
            <a:ext cx="6858000" cy="3962400"/>
          </a:xfrm>
          <a:prstGeom prst="rect"/>
        </p:spPr>
      </p:pic>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mediacall" presetID="1" presetSubtype="0">
                                  <p:stCondLst>
                                    <p:cond delay="0"/>
                                  </p:stCondLst>
                                  <p:childTnLst>
                                    <p:cmd type="call" cmd="playFrom(0.0)">
                                      <p:cBhvr>
                                        <p:cTn dur="1" fill="hold" id="6"/>
                                        <p:tgtEl>
                                          <p:spTgt spid="209716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display="0" fill="hold" id="7">
                  <p:stCondLst>
                    <p:cond delay="indefinite"/>
                  </p:stCondLst>
                  <p:endCondLst>
                    <p:cond evt="onNext" delay="0">
                      <p:tgtEl>
                        <p:sldTgt/>
                      </p:tgtEl>
                    </p:cond>
                    <p:cond evt="onPrev" delay="0">
                      <p:tgtEl>
                        <p:sldTgt/>
                      </p:tgtEl>
                    </p:cond>
                  </p:endCondLst>
                </p:cTn>
                <p:tgtEl>
                  <p:spTgt spid="2097162"/>
                </p:tgtEl>
              </p:cMediaNode>
            </p:video>
            <p:seq concurrent="1" nextAc="seek">
              <p:cTn evtFilter="cancelBubble" fill="hold" id="8" nodeType="interactiveSeq" restart="whenNotActive">
                <p:stCondLst>
                  <p:cond evt="onClick" delay="0">
                    <p:tgtEl>
                      <p:spTgt spid="2097162"/>
                    </p:tgtEl>
                  </p:cond>
                </p:stCondLst>
                <p:endSync evt="end" delay="0">
                  <p:rtn val="all"/>
                </p:endSync>
                <p:childTnLst>
                  <p:par>
                    <p:cTn fill="hold" id="9">
                      <p:stCondLst>
                        <p:cond delay="0"/>
                      </p:stCondLst>
                      <p:childTnLst>
                        <p:par>
                          <p:cTn fill="hold" id="10">
                            <p:stCondLst>
                              <p:cond delay="0"/>
                            </p:stCondLst>
                            <p:childTnLst>
                              <p:par>
                                <p:cTn fill="hold" id="11" nodeType="clickEffect" presetClass="mediacall" presetID="2" presetSubtype="0">
                                  <p:stCondLst>
                                    <p:cond delay="0"/>
                                  </p:stCondLst>
                                  <p:childTnLst>
                                    <p:cmd type="call" cmd="togglePause">
                                      <p:cBhvr>
                                        <p:cTn dur="1" fill="hold" id="12"/>
                                        <p:tgtEl>
                                          <p:spTgt spid="2097162"/>
                                        </p:tgtEl>
                                      </p:cBhvr>
                                    </p:cmd>
                                  </p:childTnLst>
                                </p:cTn>
                              </p:par>
                            </p:childTnLst>
                          </p:cTn>
                        </p:par>
                      </p:childTnLst>
                    </p:cTn>
                  </p:par>
                </p:childTnLst>
              </p:cTn>
              <p:nextCondLst>
                <p:cond evt="onClick" delay="0">
                  <p:tgtEl>
                    <p:spTgt spid="2097162"/>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2" name="Title 1"/>
          <p:cNvSpPr>
            <a:spLocks noGrp="1"/>
          </p:cNvSpPr>
          <p:nvPr>
            <p:ph type="title"/>
          </p:nvPr>
        </p:nvSpPr>
        <p:spPr/>
        <p:txBody>
          <a:bodyPr/>
          <a:p>
            <a:endParaRPr lang="en-US"/>
          </a:p>
        </p:txBody>
      </p:sp>
      <p:pic>
        <p:nvPicPr>
          <p:cNvPr id="2097163" name="Picture 3"/>
          <p:cNvPicPr>
            <a:picLocks noChangeAspect="1" noGrp="1" noChangeArrowheads="1"/>
          </p:cNvPicPr>
          <p:nvPr>
            <p:ph idx="1"/>
          </p:nvPr>
        </p:nvPicPr>
        <p:blipFill>
          <a:blip xmlns:r="http://schemas.openxmlformats.org/officeDocument/2006/relationships" r:embed="rId1" cstate="print"/>
          <a:srcRect/>
          <a:stretch>
            <a:fillRect/>
          </a:stretch>
        </p:blipFill>
        <p:spPr bwMode="auto">
          <a:xfrm>
            <a:off x="2309018" y="1600200"/>
            <a:ext cx="4525963" cy="4525963"/>
          </a:xfrm>
          <a:prstGeom prst="rect"/>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Yamin Yasir</dc:creator>
  <cp:lastModifiedBy>Yamin Yasir</cp:lastModifiedBy>
  <dcterms:created xsi:type="dcterms:W3CDTF">2024-11-29T18:16:22Z</dcterms:created>
  <dcterms:modified xsi:type="dcterms:W3CDTF">2024-12-06T08:40:18Z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d4abf9a70d0d44d8ac2bd58280473b09</vt:lpwstr>
  </property>
</Properties>
</file>