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14" r:id="rId1"/>
  </p:sldMasterIdLst>
  <p:sldIdLst>
    <p:sldId id="256" r:id="rId2"/>
    <p:sldId id="263" r:id="rId3"/>
    <p:sldId id="264" r:id="rId4"/>
    <p:sldId id="265" r:id="rId5"/>
    <p:sldId id="257" r:id="rId6"/>
    <p:sldId id="266" r:id="rId7"/>
    <p:sldId id="268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B97365-EBCA-4027-87D5-99FC1D4DF0BB}" type="datetimeFigureOut">
              <a:rPr lang="en-US" altLang="ja-JP" smtClean="0"/>
              <a:pPr/>
              <a:t>13.10.5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891420-F216-724A-B612-468ABFFF6816}" type="datetimeFigureOut">
              <a:rPr lang="ja-JP" altLang="en-US" smtClean="0"/>
              <a:pPr/>
              <a:t>13.10.5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D7CB9F-9E93-674B-A213-6BA4B40117F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ゼロから始める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プログラミング講座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第</a:t>
            </a:r>
            <a:r>
              <a:rPr lang="ja-JP" altLang="en-US" dirty="0" smtClean="0"/>
              <a:t>三</a:t>
            </a:r>
            <a:r>
              <a:rPr lang="ja-JP" altLang="en-US" dirty="0" smtClean="0"/>
              <a:t>回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＠越谷市民</a:t>
            </a:r>
            <a:r>
              <a:rPr lang="ja-JP" altLang="en-US" dirty="0" smtClean="0"/>
              <a:t>会館</a:t>
            </a:r>
            <a:r>
              <a:rPr lang="ja-JP" altLang="en-US" dirty="0" smtClean="0"/>
              <a:t>　第五会議室</a:t>
            </a:r>
            <a:endParaRPr lang="en-US" altLang="ja-JP" dirty="0" smtClean="0"/>
          </a:p>
          <a:p>
            <a:r>
              <a:rPr lang="en-US" altLang="ja-JP" dirty="0" smtClean="0"/>
              <a:t>2013.10.5 </a:t>
            </a:r>
            <a:r>
              <a:rPr lang="en-US" altLang="ja-JP" dirty="0" smtClean="0"/>
              <a:t>Sat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先に第四回の予定を。。。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１１月２３日（土）　　勤労感謝の日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↑</a:t>
            </a:r>
            <a:r>
              <a:rPr lang="ja-JP" altLang="en-US" dirty="0" smtClean="0"/>
              <a:t>第一候補はこちらだが、祝日・・・・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第二候補</a:t>
            </a:r>
            <a:endParaRPr lang="en-US" altLang="ja-JP" dirty="0" smtClean="0"/>
          </a:p>
          <a:p>
            <a:r>
              <a:rPr lang="ja-JP" altLang="en-US" dirty="0" smtClean="0"/>
              <a:t>　　　　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16</a:t>
            </a:r>
            <a:r>
              <a:rPr lang="ja-JP" altLang="en-US" dirty="0" smtClean="0"/>
              <a:t>日（土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か　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月３０日（土）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第四回以降の内容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・モジュールを使う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・オブジェクト志向プログラミング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　（</a:t>
            </a:r>
            <a:r>
              <a:rPr lang="en-US" altLang="ja-JP" dirty="0" smtClean="0"/>
              <a:t>Object-oriented Programming :OOP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・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ボットやウェブサービスを作る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お願い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できるだけ延長コード・テーブルタップ持って</a:t>
            </a:r>
            <a:r>
              <a:rPr lang="ja-JP" altLang="en-US" dirty="0" smtClean="0"/>
              <a:t>きて！</a:t>
            </a:r>
            <a:endParaRPr lang="en-US" altLang="ja-JP" dirty="0" smtClean="0"/>
          </a:p>
          <a:p>
            <a:r>
              <a:rPr lang="ja-JP" altLang="en-US" dirty="0" smtClean="0"/>
              <a:t>早めに参加表明！</a:t>
            </a:r>
            <a:endParaRPr lang="en-US" altLang="ja-JP" dirty="0" smtClean="0"/>
          </a:p>
          <a:p>
            <a:r>
              <a:rPr lang="en-US" altLang="ja-JP" dirty="0" smtClean="0"/>
              <a:t>Tweet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FB</a:t>
            </a:r>
            <a:r>
              <a:rPr lang="ja-JP" altLang="en-US" dirty="0" smtClean="0"/>
              <a:t>、ブログなどに書いてください！</a:t>
            </a:r>
            <a:r>
              <a:rPr lang="en-US" altLang="ja-JP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ゼロプロ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運営ボランティア募集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会計、告知、講師、機材の準備、会場の確保、教える側、机の移動、等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当日のお手伝い／当日以外のお手伝い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なお、第四回の講師は木本さんにお願いする予定です</a:t>
            </a:r>
            <a:endParaRPr lang="en-US" altLang="ja-JP" dirty="0" smtClean="0"/>
          </a:p>
          <a:p>
            <a:r>
              <a:rPr lang="ja-JP" altLang="en-US" dirty="0" smtClean="0"/>
              <a:t>（おそらく第四回以降も）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WANTED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トークしてくれる人を募集して</a:t>
            </a:r>
            <a:r>
              <a:rPr lang="ja-JP" altLang="en-US" dirty="0" smtClean="0"/>
              <a:t>います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こんなの作りました！</a:t>
            </a:r>
            <a:endParaRPr lang="en-US" altLang="ja-JP" dirty="0" smtClean="0"/>
          </a:p>
          <a:p>
            <a:r>
              <a:rPr lang="ja-JP" altLang="en-US" dirty="0" smtClean="0"/>
              <a:t>こんなモジュール使いました！というので全然</a:t>
            </a:r>
            <a:r>
              <a:rPr lang="en-US" altLang="ja-JP" dirty="0" smtClean="0"/>
              <a:t>OK</a:t>
            </a:r>
            <a:endParaRPr lang="en-US" altLang="ja-JP" dirty="0" smtClean="0"/>
          </a:p>
          <a:p>
            <a:r>
              <a:rPr lang="en-US" altLang="ja-JP" dirty="0" smtClean="0"/>
              <a:t>Perl</a:t>
            </a:r>
            <a:r>
              <a:rPr lang="ja-JP" altLang="en-US" dirty="0" smtClean="0"/>
              <a:t>以外のプログラミング</a:t>
            </a:r>
            <a:r>
              <a:rPr lang="ja-JP" altLang="en-US" dirty="0" smtClean="0"/>
              <a:t>言語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OK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言語、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、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、</a:t>
            </a:r>
            <a:r>
              <a:rPr lang="en-US" altLang="ja-JP" dirty="0" smtClean="0"/>
              <a:t>Go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サーバ管理、データベース、</a:t>
            </a:r>
            <a:r>
              <a:rPr lang="ja-JP" altLang="en-US" dirty="0" smtClean="0"/>
              <a:t>電子</a:t>
            </a:r>
            <a:r>
              <a:rPr lang="ja-JP" altLang="en-US" dirty="0" smtClean="0"/>
              <a:t>工作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っぽいことなんでも</a:t>
            </a:r>
            <a:r>
              <a:rPr lang="en-US" altLang="ja-JP" dirty="0" smtClean="0"/>
              <a:t>OK</a:t>
            </a:r>
            <a:endParaRPr lang="en-US" altLang="ja-JP" dirty="0" smtClean="0"/>
          </a:p>
          <a:p>
            <a:r>
              <a:rPr lang="ja-JP" altLang="en-US" dirty="0" smtClean="0"/>
              <a:t>自己紹介も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（むしろやってほしい）</a:t>
            </a:r>
            <a:endParaRPr lang="en-US" altLang="ja-JP" dirty="0" smtClean="0"/>
          </a:p>
          <a:p>
            <a:r>
              <a:rPr lang="ja-JP" altLang="en-US" dirty="0" smtClean="0"/>
              <a:t>トークの形式</a:t>
            </a:r>
            <a:endParaRPr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LT</a:t>
            </a:r>
            <a:r>
              <a:rPr lang="ja-JP" altLang="en-US" dirty="0" smtClean="0"/>
              <a:t>形式　５分でじゃーん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本日のおしながき</a:t>
            </a:r>
            <a:r>
              <a:rPr lang="en-US" altLang="ja-JP" dirty="0" smtClean="0"/>
              <a:t>	</a:t>
            </a:r>
            <a:endParaRPr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リファレンス</a:t>
            </a:r>
            <a:endParaRPr lang="en-US" altLang="ja-JP" dirty="0" smtClean="0"/>
          </a:p>
          <a:p>
            <a:r>
              <a:rPr lang="ja-JP" altLang="en-US" dirty="0" smtClean="0"/>
              <a:t>無名配列</a:t>
            </a:r>
            <a:endParaRPr lang="en-US" altLang="ja-JP" dirty="0" smtClean="0"/>
          </a:p>
          <a:p>
            <a:r>
              <a:rPr lang="ja-JP" altLang="en-US" dirty="0" smtClean="0"/>
              <a:t>無名ハッシュ</a:t>
            </a:r>
            <a:endParaRPr lang="en-US" altLang="ja-JP" dirty="0" smtClean="0"/>
          </a:p>
          <a:p>
            <a:r>
              <a:rPr lang="ja-JP" altLang="en-US" dirty="0" smtClean="0"/>
              <a:t>無名配列と無名ハッシュの複雑な入れ子構造</a:t>
            </a:r>
            <a:endParaRPr lang="en-US" altLang="ja-JP" dirty="0" smtClean="0"/>
          </a:p>
          <a:p>
            <a:r>
              <a:rPr lang="en-US" altLang="ja-JP" dirty="0" smtClean="0"/>
              <a:t>open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dirty="0" smtClean="0"/>
              <a:t>サブルーチン（独自の関数）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callhistory.csv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というファイルを用意して下さい！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アンケート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年代を教えて下さい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　０人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20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30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40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50</a:t>
            </a:r>
            <a:r>
              <a:rPr lang="ja-JP" altLang="en-US" dirty="0" smtClean="0"/>
              <a:t>歳</a:t>
            </a:r>
            <a:r>
              <a:rPr lang="en-US" altLang="ja-JP" dirty="0" err="1" smtClean="0"/>
              <a:t>〜</a:t>
            </a:r>
            <a:r>
              <a:rPr lang="ja-JP" altLang="en-US" dirty="0" smtClean="0"/>
              <a:t>　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職業を教えて下さい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学生　　　　　　　</a:t>
            </a:r>
            <a:r>
              <a:rPr lang="en-US" altLang="ja-JP" dirty="0" smtClean="0"/>
              <a:t> 4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社会人　　　　　　</a:t>
            </a:r>
            <a:r>
              <a:rPr lang="en-US" altLang="ja-JP" dirty="0" smtClean="0"/>
              <a:t>6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　自宅警備員　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endParaRPr lang="ja-JP" altLang="en-US" dirty="0" smtClean="0"/>
          </a:p>
          <a:p>
            <a:pPr lvl="1">
              <a:buNone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アンケート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Perl</a:t>
            </a:r>
            <a:r>
              <a:rPr lang="ja-JP" altLang="en-US" dirty="0" smtClean="0"/>
              <a:t>のバージョンを教えてください</a:t>
            </a:r>
            <a:endParaRPr lang="en-US" altLang="ja-JP" dirty="0" smtClean="0"/>
          </a:p>
          <a:p>
            <a:r>
              <a:rPr lang="ja-JP" altLang="en-US" dirty="0" smtClean="0"/>
              <a:t>ターミナルで</a:t>
            </a:r>
            <a:r>
              <a:rPr lang="en-US" altLang="ja-JP" dirty="0" smtClean="0"/>
              <a:t> 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perl</a:t>
            </a:r>
            <a:r>
              <a:rPr lang="en-US" altLang="ja-JP" dirty="0" smtClean="0"/>
              <a:t> -</a:t>
            </a:r>
            <a:r>
              <a:rPr lang="en-US" altLang="ja-JP" dirty="0" err="1" smtClean="0"/>
              <a:t>v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5.8</a:t>
            </a:r>
            <a:r>
              <a:rPr lang="ja-JP" altLang="en-US" dirty="0" smtClean="0"/>
              <a:t>　　　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5.10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5.12</a:t>
            </a:r>
            <a:r>
              <a:rPr lang="ja-JP" altLang="en-US" dirty="0" smtClean="0"/>
              <a:t>　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5.14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5.16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　　　　　</a:t>
            </a:r>
            <a:r>
              <a:rPr lang="en-US" altLang="ja-JP" dirty="0" smtClean="0"/>
              <a:t>5.18</a:t>
            </a:r>
            <a:r>
              <a:rPr lang="ja-JP" altLang="en-US" dirty="0" smtClean="0"/>
              <a:t>　　</a:t>
            </a:r>
            <a:r>
              <a:rPr lang="ja-JP" altLang="en-US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 smtClean="0"/>
          </a:p>
          <a:p>
            <a:pPr lvl="1">
              <a:buNone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では本編に入ります</a:t>
            </a:r>
            <a:r>
              <a:rPr lang="en-US" altLang="ja-JP" dirty="0" err="1" smtClean="0"/>
              <a:t>〜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スパイス.thmx</Template>
  <TotalTime>9706</TotalTime>
  <Words>509</Words>
  <Application>Microsoft Macintosh PowerPoint</Application>
  <PresentationFormat>画面に合わせる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スパイス</vt:lpstr>
      <vt:lpstr>ゼロから始める プログラミング講座     第三回</vt:lpstr>
      <vt:lpstr>先に第四回の予定を。。。</vt:lpstr>
      <vt:lpstr>お願い</vt:lpstr>
      <vt:lpstr>WANTED</vt:lpstr>
      <vt:lpstr>本日のおしながき </vt:lpstr>
      <vt:lpstr>アンケート</vt:lpstr>
      <vt:lpstr>アンケート</vt:lpstr>
      <vt:lpstr>では本編に入ります〜</vt:lpstr>
    </vt:vector>
  </TitlesOfParts>
  <Company>茂木研究室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ゼロから始める プログラミング講座     第二回</dc:title>
  <dc:creator>野澤 真一</dc:creator>
  <cp:lastModifiedBy>野澤 真一</cp:lastModifiedBy>
  <cp:revision>7</cp:revision>
  <dcterms:created xsi:type="dcterms:W3CDTF">2013-10-05T06:51:46Z</dcterms:created>
  <dcterms:modified xsi:type="dcterms:W3CDTF">2013-10-05T09:35:13Z</dcterms:modified>
</cp:coreProperties>
</file>