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14" r:id="rId1"/>
  </p:sldMasterIdLst>
  <p:sldIdLst>
    <p:sldId id="256" r:id="rId2"/>
    <p:sldId id="263" r:id="rId3"/>
    <p:sldId id="269" r:id="rId4"/>
    <p:sldId id="265" r:id="rId5"/>
    <p:sldId id="264" r:id="rId6"/>
    <p:sldId id="271" r:id="rId7"/>
    <p:sldId id="270" r:id="rId8"/>
    <p:sldId id="266" r:id="rId9"/>
    <p:sldId id="268" r:id="rId10"/>
    <p:sldId id="257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B97365-EBCA-4027-87D5-99FC1D4DF0BB}" type="datetimeFigureOut">
              <a:rPr lang="en-US" altLang="ja-JP" smtClean="0"/>
              <a:pPr/>
              <a:t>13.11.30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891420-F216-724A-B612-468ABFFF6816}" type="datetimeFigureOut">
              <a:rPr lang="ja-JP" altLang="en-US" smtClean="0"/>
              <a:pPr/>
              <a:t>13.11.30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elonsode/zeropro.git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ゼロから始める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プログラミング講座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第</a:t>
            </a:r>
            <a:r>
              <a:rPr lang="ja-JP" altLang="en-US" dirty="0" smtClean="0"/>
              <a:t>四</a:t>
            </a:r>
            <a:r>
              <a:rPr lang="ja-JP" altLang="en-US" dirty="0" smtClean="0"/>
              <a:t>回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＠</a:t>
            </a:r>
            <a:r>
              <a:rPr lang="ja-JP" altLang="en-US" dirty="0" smtClean="0"/>
              <a:t>越谷サンシティ</a:t>
            </a:r>
            <a:r>
              <a:rPr lang="ja-JP" altLang="en-US" dirty="0" smtClean="0"/>
              <a:t>　第</a:t>
            </a:r>
            <a:r>
              <a:rPr lang="ja-JP" altLang="en-US" dirty="0" smtClean="0"/>
              <a:t>四</a:t>
            </a:r>
            <a:r>
              <a:rPr lang="ja-JP" altLang="en-US" dirty="0" smtClean="0"/>
              <a:t>会議室</a:t>
            </a:r>
            <a:endParaRPr lang="en-US" altLang="ja-JP" dirty="0" smtClean="0"/>
          </a:p>
          <a:p>
            <a:r>
              <a:rPr lang="en-US" altLang="ja-JP" dirty="0" smtClean="0"/>
              <a:t>2013.11.30 </a:t>
            </a:r>
            <a:r>
              <a:rPr lang="en-US" altLang="ja-JP" dirty="0" smtClean="0"/>
              <a:t>Sat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本日のおしながき</a:t>
            </a:r>
            <a:r>
              <a:rPr lang="en-US" altLang="ja-JP" dirty="0" smtClean="0"/>
              <a:t>	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リファレンス</a:t>
            </a:r>
            <a:endParaRPr lang="en-US" altLang="ja-JP" dirty="0" smtClean="0"/>
          </a:p>
          <a:p>
            <a:r>
              <a:rPr lang="ja-JP" altLang="en-US" dirty="0" smtClean="0"/>
              <a:t>無名配列</a:t>
            </a:r>
            <a:endParaRPr lang="en-US" altLang="ja-JP" dirty="0" smtClean="0"/>
          </a:p>
          <a:p>
            <a:r>
              <a:rPr lang="ja-JP" altLang="en-US" dirty="0" smtClean="0"/>
              <a:t>無名ハッシュ</a:t>
            </a:r>
            <a:endParaRPr lang="en-US" altLang="ja-JP" dirty="0" smtClean="0"/>
          </a:p>
          <a:p>
            <a:r>
              <a:rPr lang="ja-JP" altLang="en-US" dirty="0" smtClean="0"/>
              <a:t>無名配列と無名ハッシュの複雑な入れ子構造</a:t>
            </a:r>
            <a:endParaRPr lang="en-US" altLang="ja-JP" dirty="0" smtClean="0"/>
          </a:p>
          <a:p>
            <a:r>
              <a:rPr lang="en-US" altLang="ja-JP" dirty="0" smtClean="0"/>
              <a:t>open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dirty="0" smtClean="0"/>
              <a:t>サブルーチン（独自の関数）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callhistory.csv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というファイルを用意して下さい！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では本編に入ります</a:t>
            </a:r>
            <a:r>
              <a:rPr lang="en-US" altLang="ja-JP" dirty="0" err="1" smtClean="0"/>
              <a:t>〜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ゼロプロ</a:t>
            </a:r>
            <a:r>
              <a:rPr lang="ja-JP" altLang="en-US" dirty="0" smtClean="0"/>
              <a:t>第四回</a:t>
            </a:r>
            <a:r>
              <a:rPr lang="ja-JP" altLang="en-US" dirty="0" smtClean="0"/>
              <a:t>へようこそ！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382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第四回は、第三回の続きです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28800" y="28956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というか</a:t>
            </a:r>
            <a:r>
              <a:rPr lang="ja-JP" altLang="en-US" sz="7100" b="1" dirty="0" smtClean="0">
                <a:solidFill>
                  <a:srgbClr val="FF0000"/>
                </a:solidFill>
              </a:rPr>
              <a:t>やり直し</a:t>
            </a:r>
            <a:r>
              <a:rPr lang="ja-JP" altLang="en-US" sz="3000" b="1" dirty="0" smtClean="0"/>
              <a:t>です</a:t>
            </a:r>
            <a:endParaRPr lang="en-US" altLang="ja-JP" sz="3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先に</a:t>
            </a:r>
            <a:r>
              <a:rPr lang="ja-JP" altLang="en-US" dirty="0" smtClean="0"/>
              <a:t>第</a:t>
            </a:r>
            <a:r>
              <a:rPr lang="ja-JP" altLang="en-US" dirty="0" smtClean="0"/>
              <a:t>五</a:t>
            </a:r>
            <a:r>
              <a:rPr lang="ja-JP" altLang="en-US" dirty="0" smtClean="0"/>
              <a:t>回</a:t>
            </a:r>
            <a:r>
              <a:rPr lang="ja-JP" altLang="en-US" dirty="0" smtClean="0"/>
              <a:t>の予定を。。。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12</a:t>
            </a:r>
            <a:r>
              <a:rPr lang="ja-JP" altLang="en-US" dirty="0" smtClean="0"/>
              <a:t>月開催か１月開催かも未定です。</a:t>
            </a:r>
            <a:endParaRPr lang="en-US" altLang="ja-JP" dirty="0" smtClean="0"/>
          </a:p>
          <a:p>
            <a:r>
              <a:rPr lang="ja-JP" altLang="en-US" dirty="0" smtClean="0"/>
              <a:t>ゼロプロ講座は　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- </a:t>
            </a:r>
            <a:r>
              <a:rPr lang="ja-JP" altLang="en-US" dirty="0" smtClean="0"/>
              <a:t>１</a:t>
            </a:r>
            <a:r>
              <a:rPr lang="en-US" altLang="ja-JP" dirty="0" smtClean="0"/>
              <a:t>.5</a:t>
            </a:r>
            <a:r>
              <a:rPr lang="ja-JP" altLang="en-US" dirty="0" smtClean="0"/>
              <a:t>ヶ月周期　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 - </a:t>
            </a:r>
            <a:r>
              <a:rPr lang="ja-JP" altLang="en-US" dirty="0" smtClean="0"/>
              <a:t>土曜日</a:t>
            </a:r>
            <a:endParaRPr lang="en-US" altLang="ja-JP" dirty="0" smtClean="0"/>
          </a:p>
          <a:p>
            <a:r>
              <a:rPr lang="ja-JP" altLang="en-US" dirty="0" smtClean="0"/>
              <a:t>という原則で開催しております。</a:t>
            </a:r>
            <a:endParaRPr lang="en-US" altLang="ja-JP" dirty="0" smtClean="0"/>
          </a:p>
          <a:p>
            <a:r>
              <a:rPr lang="ja-JP" altLang="en-US" dirty="0" smtClean="0"/>
              <a:t>　　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（ここでアンケート</a:t>
            </a:r>
            <a:r>
              <a:rPr lang="en-US" altLang="ja-JP" dirty="0" smtClean="0"/>
              <a:t> 12/28 5, 1/11 8, 1/25 10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ja-JP" altLang="en-US" dirty="0" smtClean="0"/>
              <a:t>五</a:t>
            </a:r>
            <a:r>
              <a:rPr lang="ja-JP" altLang="en-US" dirty="0" smtClean="0"/>
              <a:t>回</a:t>
            </a:r>
            <a:r>
              <a:rPr lang="ja-JP" altLang="en-US" dirty="0" smtClean="0"/>
              <a:t>以降の内容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・モジュールを使う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・</a:t>
            </a:r>
            <a:r>
              <a:rPr lang="ja-JP" altLang="en-US" dirty="0" smtClean="0"/>
              <a:t>オブジェクト</a:t>
            </a:r>
            <a:r>
              <a:rPr lang="ja-JP" altLang="en-US" dirty="0" smtClean="0"/>
              <a:t>指</a:t>
            </a:r>
            <a:r>
              <a:rPr lang="ja-JP" altLang="en-US" dirty="0" smtClean="0"/>
              <a:t>向</a:t>
            </a:r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　（</a:t>
            </a:r>
            <a:r>
              <a:rPr lang="en-US" altLang="ja-JP" dirty="0" smtClean="0"/>
              <a:t>Object-oriented Programming :OOP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・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ボットやウェブサービスを作る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WANTED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トークしてくれる人を募集しています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こんなの作りました！</a:t>
            </a:r>
            <a:endParaRPr lang="en-US" altLang="ja-JP" dirty="0" smtClean="0"/>
          </a:p>
          <a:p>
            <a:r>
              <a:rPr lang="ja-JP" altLang="en-US" dirty="0" smtClean="0"/>
              <a:t>こんなモジュール使いました！というので全然</a:t>
            </a:r>
            <a:r>
              <a:rPr lang="en-US" altLang="ja-JP" dirty="0" smtClean="0"/>
              <a:t>OK</a:t>
            </a:r>
          </a:p>
          <a:p>
            <a:r>
              <a:rPr lang="en-US" altLang="ja-JP" dirty="0" smtClean="0"/>
              <a:t>Perl</a:t>
            </a:r>
            <a:r>
              <a:rPr lang="ja-JP" altLang="en-US" dirty="0" smtClean="0"/>
              <a:t>以外のプログラミング言語でも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言語、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、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Scala</a:t>
            </a:r>
            <a:r>
              <a:rPr lang="ja-JP" altLang="en-US" dirty="0" smtClean="0"/>
              <a:t>、</a:t>
            </a:r>
            <a:r>
              <a:rPr lang="en-US" altLang="ja-JP" dirty="0" smtClean="0"/>
              <a:t>Go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サーバ管理、データベース、電子工作など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っぽいことなんでも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自己紹介も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（むしろやってほしい）</a:t>
            </a:r>
            <a:endParaRPr lang="en-US" altLang="ja-JP" dirty="0" smtClean="0"/>
          </a:p>
          <a:p>
            <a:r>
              <a:rPr lang="ja-JP" altLang="en-US" dirty="0" smtClean="0"/>
              <a:t>トークの形式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LT</a:t>
            </a:r>
            <a:r>
              <a:rPr lang="ja-JP" altLang="en-US" dirty="0" smtClean="0"/>
              <a:t>形式　５分でじゃーん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お願い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できるだけ延長コード・テーブルタップ持ってきて！</a:t>
            </a:r>
            <a:endParaRPr lang="en-US" altLang="ja-JP" dirty="0" smtClean="0"/>
          </a:p>
          <a:p>
            <a:r>
              <a:rPr lang="ja-JP" altLang="en-US" dirty="0" smtClean="0"/>
              <a:t>早めに参加表明！</a:t>
            </a:r>
            <a:endParaRPr lang="en-US" altLang="ja-JP" dirty="0" smtClean="0"/>
          </a:p>
          <a:p>
            <a:r>
              <a:rPr lang="en-US" altLang="ja-JP" dirty="0" smtClean="0"/>
              <a:t>Tweet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FB</a:t>
            </a:r>
            <a:r>
              <a:rPr lang="ja-JP" altLang="en-US" dirty="0" smtClean="0"/>
              <a:t>、ブログなどに書いてください！</a:t>
            </a:r>
            <a:r>
              <a:rPr lang="en-US" altLang="ja-JP" dirty="0" smtClean="0"/>
              <a:t> #</a:t>
            </a:r>
            <a:r>
              <a:rPr lang="ja-JP" altLang="en-US" dirty="0" smtClean="0"/>
              <a:t>ゼロプロ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運営ボランティア募集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会計、告知、講師、機材の準備、会場の確保、教える側、机の移動、等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当日のお手伝い／当日以外のお手伝い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なお、</a:t>
            </a:r>
            <a:r>
              <a:rPr lang="ja-JP" altLang="en-US" dirty="0" smtClean="0"/>
              <a:t>第</a:t>
            </a:r>
            <a:r>
              <a:rPr lang="ja-JP" altLang="en-US" dirty="0" smtClean="0"/>
              <a:t>五</a:t>
            </a:r>
            <a:r>
              <a:rPr lang="ja-JP" altLang="en-US" dirty="0" smtClean="0"/>
              <a:t>回</a:t>
            </a:r>
            <a:r>
              <a:rPr lang="ja-JP" altLang="en-US" dirty="0" smtClean="0"/>
              <a:t>の講師は木本さんにお願いする予定です</a:t>
            </a:r>
            <a:endParaRPr lang="en-US" altLang="ja-JP" dirty="0" smtClean="0"/>
          </a:p>
          <a:p>
            <a:r>
              <a:rPr lang="ja-JP" altLang="en-US" dirty="0" smtClean="0"/>
              <a:t>（おそらく</a:t>
            </a:r>
            <a:r>
              <a:rPr lang="ja-JP" altLang="en-US" dirty="0" smtClean="0"/>
              <a:t>第</a:t>
            </a:r>
            <a:r>
              <a:rPr lang="ja-JP" altLang="en-US" dirty="0" smtClean="0"/>
              <a:t>五</a:t>
            </a:r>
            <a:r>
              <a:rPr lang="ja-JP" altLang="en-US" dirty="0" smtClean="0"/>
              <a:t>回</a:t>
            </a:r>
            <a:r>
              <a:rPr lang="ja-JP" altLang="en-US" dirty="0" smtClean="0"/>
              <a:t>以降も）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4" name="コンテンツ プレースホルダ 3" descr="スクリーンショット（2013-11-30 16.21.26）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5308" r="-5308"/>
          <a:stretch>
            <a:fillRect/>
          </a:stretch>
        </p:blipFill>
        <p:spPr>
          <a:xfrm>
            <a:off x="609600" y="838200"/>
            <a:ext cx="7467600" cy="48737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GitHub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（やっと）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のリポジトリを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上に公開しました。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Century Schoolbook (本文)"/>
                <a:cs typeface="Century Schoolbook (本文)"/>
              </a:rPr>
              <a:t>           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Century Schoolbook (本文)"/>
                <a:cs typeface="Century Schoolbook (本文)"/>
                <a:hlinkClick r:id="rId2"/>
              </a:rPr>
              <a:t>https://github.com/melonsode/zeropro.git</a:t>
            </a:r>
            <a:endParaRPr lang="en-US" altLang="ja-JP" dirty="0" smtClean="0">
              <a:solidFill>
                <a:schemeClr val="accent1">
                  <a:lumMod val="75000"/>
                </a:schemeClr>
              </a:solidFill>
              <a:latin typeface="Century Schoolbook (本文)"/>
              <a:cs typeface="Century Schoolbook (本文)"/>
            </a:endParaRPr>
          </a:p>
          <a:p>
            <a:pPr>
              <a:buNone/>
            </a:pPr>
            <a:r>
              <a:rPr lang="ja-JP" altLang="en-US" dirty="0" smtClean="0"/>
              <a:t>まだ内容は貧弱ですが、スライドや書いたコード、コード利用時のデータ等を同梱していきます。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また、ゆくゆくは、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を利用して共同コーディング作業の練習もしていきたいと思います。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この講座の参加者は</a:t>
            </a:r>
            <a:r>
              <a:rPr lang="en-US" altLang="ja-JP" dirty="0" err="1" smtClean="0"/>
              <a:t>contributer</a:t>
            </a:r>
            <a:r>
              <a:rPr lang="ja-JP" altLang="en-US" dirty="0" smtClean="0"/>
              <a:t>に登録しますので、ご連絡ください。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>
              <a:solidFill>
                <a:schemeClr val="accent1">
                  <a:lumMod val="75000"/>
                </a:schemeClr>
              </a:solidFill>
              <a:latin typeface="Century Schoolbook (本文)"/>
              <a:cs typeface="Century Schoolbook (本文)"/>
            </a:endParaRPr>
          </a:p>
        </p:txBody>
      </p:sp>
      <p:pic>
        <p:nvPicPr>
          <p:cNvPr id="7" name="図 6" descr="スクリーンショット（2013-11-30 16.10.13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19515"/>
            <a:ext cx="8305800" cy="323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アンケート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年代を教えて下さい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20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30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6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40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50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全部で　　　　</a:t>
            </a:r>
            <a:r>
              <a:rPr lang="en-US" altLang="ja-JP" dirty="0" smtClean="0"/>
              <a:t>11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学生かどうか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教えて下さい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学生　　　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一般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　　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8</a:t>
            </a:r>
            <a:r>
              <a:rPr lang="ja-JP" altLang="en-US" dirty="0" smtClean="0"/>
              <a:t>人　</a:t>
            </a:r>
            <a:endParaRPr lang="en-US" altLang="ja-JP" dirty="0" smtClean="0"/>
          </a:p>
          <a:p>
            <a:endParaRPr lang="ja-JP" altLang="en-US" dirty="0" smtClean="0"/>
          </a:p>
          <a:p>
            <a:pPr lvl="1">
              <a:buNone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アンケート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Perl</a:t>
            </a:r>
            <a:r>
              <a:rPr lang="ja-JP" altLang="en-US" dirty="0" smtClean="0"/>
              <a:t>のバージョンを教えてください</a:t>
            </a:r>
            <a:endParaRPr lang="en-US" altLang="ja-JP" dirty="0" smtClean="0"/>
          </a:p>
          <a:p>
            <a:r>
              <a:rPr lang="ja-JP" altLang="en-US" dirty="0" smtClean="0"/>
              <a:t>ターミナルで</a:t>
            </a:r>
            <a:r>
              <a:rPr lang="en-US" altLang="ja-JP" dirty="0" smtClean="0"/>
              <a:t> 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perl</a:t>
            </a:r>
            <a:r>
              <a:rPr lang="en-US" altLang="ja-JP" dirty="0" smtClean="0"/>
              <a:t> -</a:t>
            </a:r>
            <a:r>
              <a:rPr lang="en-US" altLang="ja-JP" dirty="0" err="1" smtClean="0"/>
              <a:t>v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5.8</a:t>
            </a:r>
            <a:r>
              <a:rPr lang="ja-JP" altLang="en-US" dirty="0" smtClean="0"/>
              <a:t>　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5.10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5.12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5.14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5.16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5.18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 smtClean="0"/>
          </a:p>
          <a:p>
            <a:pPr lvl="1">
              <a:buNone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スパイス.thmx</Template>
  <TotalTime>9839</TotalTime>
  <Words>625</Words>
  <Application>Microsoft Macintosh PowerPoint</Application>
  <PresentationFormat>画面に合わせる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スパイス</vt:lpstr>
      <vt:lpstr>ゼロから始める プログラミング講座     第四回</vt:lpstr>
      <vt:lpstr>ゼロプロ第四回へようこそ！</vt:lpstr>
      <vt:lpstr>先に第五回の予定を。。。</vt:lpstr>
      <vt:lpstr>WANTED</vt:lpstr>
      <vt:lpstr>お願い</vt:lpstr>
      <vt:lpstr>スライド 6</vt:lpstr>
      <vt:lpstr>GitHub</vt:lpstr>
      <vt:lpstr>アンケート</vt:lpstr>
      <vt:lpstr>アンケート</vt:lpstr>
      <vt:lpstr>本日のおしながき </vt:lpstr>
      <vt:lpstr>では本編に入ります〜</vt:lpstr>
    </vt:vector>
  </TitlesOfParts>
  <Company>茂木研究室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ゼロから始める プログラミング講座     第二回</dc:title>
  <dc:creator>野澤 真一</dc:creator>
  <cp:lastModifiedBy>野澤 真一</cp:lastModifiedBy>
  <cp:revision>8</cp:revision>
  <dcterms:created xsi:type="dcterms:W3CDTF">2013-11-30T06:04:58Z</dcterms:created>
  <dcterms:modified xsi:type="dcterms:W3CDTF">2013-11-30T08:18:52Z</dcterms:modified>
</cp:coreProperties>
</file>