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docProps/core.xml" ContentType="application/vnd.openxmlformats-package.core-properties+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914" r:id="rId1"/>
  </p:sldMasterIdLst>
  <p:sldIdLst>
    <p:sldId id="256" r:id="rId2"/>
    <p:sldId id="263" r:id="rId3"/>
    <p:sldId id="264" r:id="rId4"/>
    <p:sldId id="265" r:id="rId5"/>
    <p:sldId id="257" r:id="rId6"/>
    <p:sldId id="258" r:id="rId7"/>
    <p:sldId id="259" r:id="rId8"/>
    <p:sldId id="260" r:id="rId9"/>
    <p:sldId id="261" r:id="rId10"/>
    <p:sldId id="262"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53" d="100"/>
          <a:sy n="53" d="100"/>
        </p:scale>
        <p:origin x="-96" y="-4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bwMode="auto">
          <a:xfrm rot="5400000">
            <a:off x="7764621" y="1174097"/>
            <a:ext cx="2286000" cy="381000"/>
          </a:xfrm>
        </p:spPr>
        <p:txBody>
          <a:bodyPr/>
          <a:lstStyle/>
          <a:p>
            <a:fld id="{B8891420-F216-724A-B612-468ABFFF6816}" type="datetimeFigureOut">
              <a:rPr lang="ja-JP" altLang="en-US" smtClean="0"/>
              <a:pPr/>
              <a:t>13.8.31</a:t>
            </a:fld>
            <a:endParaRPr lang="ja-JP" altLang="en-US"/>
          </a:p>
        </p:txBody>
      </p:sp>
      <p:sp>
        <p:nvSpPr>
          <p:cNvPr id="17" name="フッター プレースホルダ 16"/>
          <p:cNvSpPr>
            <a:spLocks noGrp="1"/>
          </p:cNvSpPr>
          <p:nvPr>
            <p:ph type="ftr" sz="quarter" idx="11"/>
          </p:nvPr>
        </p:nvSpPr>
        <p:spPr bwMode="auto">
          <a:xfrm rot="5400000">
            <a:off x="7077269" y="4181669"/>
            <a:ext cx="3657600" cy="384048"/>
          </a:xfrm>
        </p:spPr>
        <p:txBody>
          <a:bodyPr/>
          <a:lstStyle/>
          <a:p>
            <a:endParaRPr lang="ja-JP" altLang="en-US"/>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1325544" y="4928702"/>
            <a:ext cx="609600" cy="517524"/>
          </a:xfrm>
        </p:spPr>
        <p:txBody>
          <a:bodyPr/>
          <a:lstStyle/>
          <a:p>
            <a:fld id="{EA7C8D44-3667-46F6-9772-CC52308E2A7F}"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B8891420-F216-724A-B612-468ABFFF6816}" type="datetimeFigureOut">
              <a:rPr lang="ja-JP" altLang="en-US" smtClean="0"/>
              <a:pPr/>
              <a:t>13.8.31</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14D7CB9F-9E93-674B-A213-6BA4B40117F6}"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B8891420-F216-724A-B612-468ABFFF6816}" type="datetimeFigureOut">
              <a:rPr lang="ja-JP" altLang="en-US" smtClean="0"/>
              <a:pPr/>
              <a:t>13.8.31</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14D7CB9F-9E93-674B-A213-6BA4B40117F6}"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8" name="コンテンツ プレースホルダ 7"/>
          <p:cNvSpPr>
            <a:spLocks noGrp="1"/>
          </p:cNvSpPr>
          <p:nvPr>
            <p:ph sz="quarter" idx="1"/>
          </p:nvPr>
        </p:nvSpPr>
        <p:spPr>
          <a:xfrm>
            <a:off x="457200" y="1600200"/>
            <a:ext cx="7467600" cy="4873752"/>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4"/>
          </p:nvPr>
        </p:nvSpPr>
        <p:spPr/>
        <p:txBody>
          <a:bodyPr rtlCol="0"/>
          <a:lstStyle/>
          <a:p>
            <a:fld id="{B8891420-F216-724A-B612-468ABFFF6816}" type="datetimeFigureOut">
              <a:rPr lang="ja-JP" altLang="en-US" smtClean="0"/>
              <a:pPr/>
              <a:t>13.8.31</a:t>
            </a:fld>
            <a:endParaRPr lang="ja-JP" altLang="en-US"/>
          </a:p>
        </p:txBody>
      </p:sp>
      <p:sp>
        <p:nvSpPr>
          <p:cNvPr id="9" name="スライド番号プレースホルダ 8"/>
          <p:cNvSpPr>
            <a:spLocks noGrp="1"/>
          </p:cNvSpPr>
          <p:nvPr>
            <p:ph type="sldNum" sz="quarter" idx="15"/>
          </p:nvPr>
        </p:nvSpPr>
        <p:spPr/>
        <p:txBody>
          <a:bodyPr rtlCol="0"/>
          <a:lstStyle/>
          <a:p>
            <a:fld id="{14D7CB9F-9E93-674B-A213-6BA4B40117F6}" type="slidenum">
              <a:rPr lang="ja-JP" altLang="en-US" smtClean="0"/>
              <a:pPr/>
              <a:t>‹#›</a:t>
            </a:fld>
            <a:endParaRPr lang="ja-JP" altLang="en-US"/>
          </a:p>
        </p:txBody>
      </p:sp>
      <p:sp>
        <p:nvSpPr>
          <p:cNvPr id="10" name="フッター プレースホルダ 9"/>
          <p:cNvSpPr>
            <a:spLocks noGrp="1"/>
          </p:cNvSpPr>
          <p:nvPr>
            <p:ph type="ftr" sz="quarter" idx="16"/>
          </p:nvPr>
        </p:nvSpPr>
        <p:spPr/>
        <p:txBody>
          <a:bodyPr rtlCol="0"/>
          <a:lstStyle/>
          <a:p>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bwMode="auto">
          <a:xfrm rot="5400000">
            <a:off x="7763256" y="1170432"/>
            <a:ext cx="2286000" cy="381000"/>
          </a:xfrm>
        </p:spPr>
        <p:txBody>
          <a:bodyPr/>
          <a:lstStyle/>
          <a:p>
            <a:fld id="{7CB97365-EBCA-4027-87D5-99FC1D4DF0BB}" type="datetimeFigureOut">
              <a:rPr lang="en-US" altLang="ja-JP" smtClean="0"/>
              <a:pPr/>
              <a:t>13.8.31</a:t>
            </a:fld>
            <a:endParaRPr lang="en-US"/>
          </a:p>
        </p:txBody>
      </p:sp>
      <p:sp>
        <p:nvSpPr>
          <p:cNvPr id="5" name="フッター プレースホルダ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340616" y="4928702"/>
            <a:ext cx="609600" cy="517524"/>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B8891420-F216-724A-B612-468ABFFF6816}" type="datetimeFigureOut">
              <a:rPr lang="ja-JP" altLang="en-US" smtClean="0"/>
              <a:pPr/>
              <a:t>13.8.31</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14D7CB9F-9E93-674B-A213-6BA4B40117F6}" type="slidenum">
              <a:rPr lang="ja-JP" altLang="en-US" smtClean="0"/>
              <a:pPr/>
              <a:t>‹#›</a:t>
            </a:fld>
            <a:endParaRPr lang="ja-JP" altLang="en-US"/>
          </a:p>
        </p:txBody>
      </p:sp>
      <p:sp>
        <p:nvSpPr>
          <p:cNvPr id="9" name="コンテンツ プレースホルダ 8"/>
          <p:cNvSpPr>
            <a:spLocks noGrp="1"/>
          </p:cNvSpPr>
          <p:nvPr>
            <p:ph sz="quarter" idx="1"/>
          </p:nvPr>
        </p:nvSpPr>
        <p:spPr>
          <a:xfrm>
            <a:off x="457200"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270248"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B8891420-F216-724A-B612-468ABFFF6816}" type="datetimeFigureOut">
              <a:rPr lang="ja-JP" altLang="en-US" smtClean="0"/>
              <a:pPr/>
              <a:t>13.8.31</a:t>
            </a:fld>
            <a:endParaRPr lang="ja-JP" altLang="en-US"/>
          </a:p>
        </p:txBody>
      </p:sp>
      <p:sp>
        <p:nvSpPr>
          <p:cNvPr id="8" name="フッター プレースホルダ 7"/>
          <p:cNvSpPr>
            <a:spLocks noGrp="1"/>
          </p:cNvSpPr>
          <p:nvPr>
            <p:ph type="ftr" sz="quarter" idx="11"/>
          </p:nvPr>
        </p:nvSpPr>
        <p:spPr/>
        <p:txBody>
          <a:bodyPr/>
          <a:lstStyle/>
          <a:p>
            <a:endParaRPr lang="ja-JP" altLang="en-US"/>
          </a:p>
        </p:txBody>
      </p:sp>
      <p:sp>
        <p:nvSpPr>
          <p:cNvPr id="9" name="スライド番号プレースホルダ 8"/>
          <p:cNvSpPr>
            <a:spLocks noGrp="1"/>
          </p:cNvSpPr>
          <p:nvPr>
            <p:ph type="sldNum" sz="quarter" idx="12"/>
          </p:nvPr>
        </p:nvSpPr>
        <p:spPr/>
        <p:txBody>
          <a:bodyPr/>
          <a:lstStyle/>
          <a:p>
            <a:fld id="{14D7CB9F-9E93-674B-A213-6BA4B40117F6}" type="slidenum">
              <a:rPr lang="ja-JP" altLang="en-US" smtClean="0"/>
              <a:pPr/>
              <a:t>‹#›</a:t>
            </a:fld>
            <a:endParaRPr lang="ja-JP" altLang="en-US"/>
          </a:p>
        </p:txBody>
      </p:sp>
      <p:sp>
        <p:nvSpPr>
          <p:cNvPr id="11" name="コンテンツ プレースホルダ 10"/>
          <p:cNvSpPr>
            <a:spLocks noGrp="1"/>
          </p:cNvSpPr>
          <p:nvPr>
            <p:ph sz="quarter" idx="2"/>
          </p:nvPr>
        </p:nvSpPr>
        <p:spPr>
          <a:xfrm>
            <a:off x="457200"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371975"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
        <p:nvSpPr>
          <p:cNvPr id="14" name="テキスト プレースホル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6" name="日付プレースホルダ 5"/>
          <p:cNvSpPr>
            <a:spLocks noGrp="1"/>
          </p:cNvSpPr>
          <p:nvPr>
            <p:ph type="dt" sz="half" idx="10"/>
          </p:nvPr>
        </p:nvSpPr>
        <p:spPr/>
        <p:txBody>
          <a:bodyPr rtlCol="0"/>
          <a:lstStyle/>
          <a:p>
            <a:fld id="{B8891420-F216-724A-B612-468ABFFF6816}" type="datetimeFigureOut">
              <a:rPr lang="ja-JP" altLang="en-US" smtClean="0"/>
              <a:pPr/>
              <a:t>13.8.31</a:t>
            </a:fld>
            <a:endParaRPr lang="ja-JP" altLang="en-US"/>
          </a:p>
        </p:txBody>
      </p:sp>
      <p:sp>
        <p:nvSpPr>
          <p:cNvPr id="7" name="スライド番号プレースホルダ 6"/>
          <p:cNvSpPr>
            <a:spLocks noGrp="1"/>
          </p:cNvSpPr>
          <p:nvPr>
            <p:ph type="sldNum" sz="quarter" idx="11"/>
          </p:nvPr>
        </p:nvSpPr>
        <p:spPr/>
        <p:txBody>
          <a:bodyPr rtlCol="0"/>
          <a:lstStyle/>
          <a:p>
            <a:fld id="{14D7CB9F-9E93-674B-A213-6BA4B40117F6}" type="slidenum">
              <a:rPr lang="ja-JP" altLang="en-US" smtClean="0"/>
              <a:pPr/>
              <a:t>‹#›</a:t>
            </a:fld>
            <a:endParaRPr lang="ja-JP" altLang="en-US"/>
          </a:p>
        </p:txBody>
      </p:sp>
      <p:sp>
        <p:nvSpPr>
          <p:cNvPr id="8" name="フッター プレースホルダ 7"/>
          <p:cNvSpPr>
            <a:spLocks noGrp="1"/>
          </p:cNvSpPr>
          <p:nvPr>
            <p:ph type="ftr" sz="quarter" idx="12"/>
          </p:nvPr>
        </p:nvSpPr>
        <p:spPr/>
        <p:txBody>
          <a:bodyPr rtlCol="0"/>
          <a:lstStyle/>
          <a:p>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B8891420-F216-724A-B612-468ABFFF6816}" type="datetimeFigureOut">
              <a:rPr lang="ja-JP" altLang="en-US" smtClean="0"/>
              <a:pPr/>
              <a:t>13.8.31</a:t>
            </a:fld>
            <a:endParaRPr lang="ja-JP" altLang="en-US"/>
          </a:p>
        </p:txBody>
      </p:sp>
      <p:sp>
        <p:nvSpPr>
          <p:cNvPr id="3" name="フッター プレースホルダ 2"/>
          <p:cNvSpPr>
            <a:spLocks noGrp="1"/>
          </p:cNvSpPr>
          <p:nvPr>
            <p:ph type="ftr" sz="quarter" idx="11"/>
          </p:nvPr>
        </p:nvSpPr>
        <p:spPr/>
        <p:txBody>
          <a:bodyPr/>
          <a:lstStyle/>
          <a:p>
            <a:endParaRPr lang="ja-JP" altLang="en-US"/>
          </a:p>
        </p:txBody>
      </p:sp>
      <p:sp>
        <p:nvSpPr>
          <p:cNvPr id="4" name="スライド番号プレースホルダ 3"/>
          <p:cNvSpPr>
            <a:spLocks noGrp="1"/>
          </p:cNvSpPr>
          <p:nvPr>
            <p:ph type="sldNum" sz="quarter" idx="12"/>
          </p:nvPr>
        </p:nvSpPr>
        <p:spPr/>
        <p:txBody>
          <a:bodyPr/>
          <a:lstStyle/>
          <a:p>
            <a:fld id="{14D7CB9F-9E93-674B-A213-6BA4B40117F6}"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304800" y="274320"/>
            <a:ext cx="5638800" cy="6327648"/>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4"/>
          </p:nvPr>
        </p:nvSpPr>
        <p:spPr/>
        <p:txBody>
          <a:bodyPr rtlCol="0"/>
          <a:lstStyle/>
          <a:p>
            <a:fld id="{B8891420-F216-724A-B612-468ABFFF6816}" type="datetimeFigureOut">
              <a:rPr lang="ja-JP" altLang="en-US" smtClean="0"/>
              <a:pPr/>
              <a:t>13.8.31</a:t>
            </a:fld>
            <a:endParaRPr lang="ja-JP" altLang="en-US"/>
          </a:p>
        </p:txBody>
      </p:sp>
      <p:sp>
        <p:nvSpPr>
          <p:cNvPr id="22" name="スライド番号プレースホルダ 21"/>
          <p:cNvSpPr>
            <a:spLocks noGrp="1"/>
          </p:cNvSpPr>
          <p:nvPr>
            <p:ph type="sldNum" sz="quarter" idx="15"/>
          </p:nvPr>
        </p:nvSpPr>
        <p:spPr/>
        <p:txBody>
          <a:bodyPr rtlCol="0"/>
          <a:lstStyle/>
          <a:p>
            <a:fld id="{EA7C8D44-3667-46F6-9772-CC52308E2A7F}" type="slidenum">
              <a:rPr kumimoji="0" lang="en-US" smtClean="0"/>
              <a:pPr/>
              <a:t>‹#›</a:t>
            </a:fld>
            <a:endParaRPr kumimoji="0" lang="en-US"/>
          </a:p>
        </p:txBody>
      </p:sp>
      <p:sp>
        <p:nvSpPr>
          <p:cNvPr id="23" name="フッター プレースホルダ 22"/>
          <p:cNvSpPr>
            <a:spLocks noGrp="1"/>
          </p:cNvSpPr>
          <p:nvPr>
            <p:ph type="ftr" sz="quarter" idx="16"/>
          </p:nvPr>
        </p:nvSpPr>
        <p:spPr/>
        <p:txBody>
          <a:bodyPr rtlCol="0"/>
          <a:lstStyle/>
          <a:p>
            <a:endParaRPr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と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fld id="{B8891420-F216-724A-B612-468ABFFF6816}" type="datetimeFigureOut">
              <a:rPr lang="ja-JP" altLang="en-US" smtClean="0"/>
              <a:pPr/>
              <a:t>13.8.31</a:t>
            </a:fld>
            <a:endParaRPr lang="ja-JP" altLang="en-US"/>
          </a:p>
        </p:txBody>
      </p:sp>
      <p:sp>
        <p:nvSpPr>
          <p:cNvPr id="18" name="スライド番号プレースホルダ 17"/>
          <p:cNvSpPr>
            <a:spLocks noGrp="1"/>
          </p:cNvSpPr>
          <p:nvPr>
            <p:ph type="sldNum" sz="quarter" idx="11"/>
          </p:nvPr>
        </p:nvSpPr>
        <p:spPr/>
        <p:txBody>
          <a:bodyPr rtlCol="0"/>
          <a:lstStyle/>
          <a:p>
            <a:fld id="{14D7CB9F-9E93-674B-A213-6BA4B40117F6}" type="slidenum">
              <a:rPr lang="ja-JP" altLang="en-US" smtClean="0"/>
              <a:pPr/>
              <a:t>‹#›</a:t>
            </a:fld>
            <a:endParaRPr lang="ja-JP" altLang="en-US"/>
          </a:p>
        </p:txBody>
      </p:sp>
      <p:sp>
        <p:nvSpPr>
          <p:cNvPr id="21" name="フッター プレースホルダ 20"/>
          <p:cNvSpPr>
            <a:spLocks noGrp="1"/>
          </p:cNvSpPr>
          <p:nvPr>
            <p:ph type="ftr" sz="quarter" idx="12"/>
          </p:nvPr>
        </p:nvSpPr>
        <p:spPr/>
        <p:txBody>
          <a:bodyPr rtlCol="0"/>
          <a:lstStyle/>
          <a:p>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457200" y="274638"/>
            <a:ext cx="7467600" cy="1143000"/>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8891420-F216-724A-B612-468ABFFF6816}" type="datetimeFigureOut">
              <a:rPr lang="ja-JP" altLang="en-US" smtClean="0"/>
              <a:pPr/>
              <a:t>13.8.31</a:t>
            </a:fld>
            <a:endParaRPr lang="ja-JP" altLang="en-US"/>
          </a:p>
        </p:txBody>
      </p:sp>
      <p:sp>
        <p:nvSpPr>
          <p:cNvPr id="3" name="フッター プレースホル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ja-JP" altLang="en-US"/>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4D7CB9F-9E93-674B-A213-6BA4B40117F6}"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ゼロから始める</a:t>
            </a:r>
            <a:r>
              <a:rPr lang="en-US" altLang="ja-JP" dirty="0" smtClean="0"/>
              <a:t/>
            </a:r>
            <a:br>
              <a:rPr lang="en-US" altLang="ja-JP" dirty="0" smtClean="0"/>
            </a:br>
            <a:r>
              <a:rPr lang="ja-JP" altLang="en-US" dirty="0" smtClean="0"/>
              <a:t>プログラミング講座</a:t>
            </a:r>
            <a:r>
              <a:rPr lang="en-US" altLang="ja-JP" dirty="0" smtClean="0"/>
              <a:t>     </a:t>
            </a:r>
            <a:r>
              <a:rPr lang="ja-JP" altLang="en-US" dirty="0" smtClean="0"/>
              <a:t>第二回</a:t>
            </a:r>
            <a:endParaRPr lang="ja-JP" altLang="en-US" dirty="0"/>
          </a:p>
        </p:txBody>
      </p:sp>
      <p:sp>
        <p:nvSpPr>
          <p:cNvPr id="3" name="サブタイトル 2"/>
          <p:cNvSpPr>
            <a:spLocks noGrp="1"/>
          </p:cNvSpPr>
          <p:nvPr>
            <p:ph type="subTitle" idx="1"/>
          </p:nvPr>
        </p:nvSpPr>
        <p:spPr/>
        <p:txBody>
          <a:bodyPr>
            <a:normAutofit/>
          </a:bodyPr>
          <a:lstStyle/>
          <a:p>
            <a:r>
              <a:rPr lang="ja-JP" altLang="en-US" dirty="0" smtClean="0"/>
              <a:t>＠越谷市民会館</a:t>
            </a:r>
            <a:endParaRPr lang="en-US" altLang="ja-JP" dirty="0" smtClean="0"/>
          </a:p>
          <a:p>
            <a:r>
              <a:rPr lang="en-US" altLang="ja-JP" dirty="0" smtClean="0"/>
              <a:t>2013.8.31 Sat</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あえて誤解している年号（時代）リスト</a:t>
            </a:r>
            <a:endParaRPr lang="ja-JP" altLang="en-US" dirty="0"/>
          </a:p>
        </p:txBody>
      </p:sp>
      <p:sp>
        <p:nvSpPr>
          <p:cNvPr id="3" name="コンテンツ プレースホルダ 2"/>
          <p:cNvSpPr>
            <a:spLocks noGrp="1"/>
          </p:cNvSpPr>
          <p:nvPr>
            <p:ph sz="quarter" idx="1"/>
          </p:nvPr>
        </p:nvSpPr>
        <p:spPr/>
        <p:txBody>
          <a:bodyPr>
            <a:normAutofit fontScale="92500" lnSpcReduction="10000"/>
          </a:bodyPr>
          <a:lstStyle/>
          <a:p>
            <a:r>
              <a:rPr lang="ja-JP" altLang="en-US" dirty="0" smtClean="0"/>
              <a:t>平成　　</a:t>
            </a:r>
            <a:r>
              <a:rPr lang="en-US" altLang="ja-JP" dirty="0" smtClean="0"/>
              <a:t>1989~</a:t>
            </a:r>
          </a:p>
          <a:p>
            <a:r>
              <a:rPr lang="ja-JP" altLang="en-US" dirty="0" smtClean="0"/>
              <a:t>昭和　　</a:t>
            </a:r>
            <a:r>
              <a:rPr lang="en-US" altLang="ja-JP" dirty="0" smtClean="0"/>
              <a:t>1926~</a:t>
            </a:r>
          </a:p>
          <a:p>
            <a:r>
              <a:rPr lang="ja-JP" altLang="en-US" dirty="0" smtClean="0"/>
              <a:t>大正　　</a:t>
            </a:r>
            <a:r>
              <a:rPr lang="en-US" altLang="ja-JP" dirty="0" smtClean="0"/>
              <a:t>1912~</a:t>
            </a:r>
          </a:p>
          <a:p>
            <a:r>
              <a:rPr lang="ja-JP" altLang="en-US" dirty="0" smtClean="0"/>
              <a:t>明治　　</a:t>
            </a:r>
            <a:r>
              <a:rPr lang="en-US" altLang="ja-JP" dirty="0" smtClean="0"/>
              <a:t>1868~</a:t>
            </a:r>
          </a:p>
          <a:p>
            <a:r>
              <a:rPr lang="ja-JP" altLang="en-US" dirty="0" smtClean="0"/>
              <a:t>江戸　　</a:t>
            </a:r>
            <a:r>
              <a:rPr lang="en-US" altLang="ja-JP" dirty="0" smtClean="0"/>
              <a:t>1615~</a:t>
            </a:r>
          </a:p>
          <a:p>
            <a:r>
              <a:rPr lang="ja-JP" altLang="en-US" dirty="0" smtClean="0"/>
              <a:t>安土桃山　</a:t>
            </a:r>
            <a:r>
              <a:rPr lang="en-US" altLang="ja-JP" dirty="0" smtClean="0"/>
              <a:t>1573~</a:t>
            </a:r>
          </a:p>
          <a:p>
            <a:r>
              <a:rPr lang="ja-JP" altLang="en-US" dirty="0" smtClean="0"/>
              <a:t>室町　　</a:t>
            </a:r>
            <a:r>
              <a:rPr lang="en-US" altLang="ja-JP" dirty="0" smtClean="0"/>
              <a:t>1392~</a:t>
            </a:r>
          </a:p>
          <a:p>
            <a:r>
              <a:rPr lang="ja-JP" altLang="en-US" dirty="0" smtClean="0"/>
              <a:t>南北朝　　</a:t>
            </a:r>
            <a:r>
              <a:rPr lang="en-US" altLang="ja-JP" dirty="0" smtClean="0"/>
              <a:t>1329~</a:t>
            </a:r>
          </a:p>
          <a:p>
            <a:r>
              <a:rPr lang="ja-JP" altLang="en-US" dirty="0" smtClean="0"/>
              <a:t>鎌倉　　</a:t>
            </a:r>
            <a:r>
              <a:rPr lang="en-US" altLang="ja-JP" dirty="0" smtClean="0"/>
              <a:t>1190~</a:t>
            </a:r>
          </a:p>
          <a:p>
            <a:r>
              <a:rPr lang="ja-JP" altLang="en-US" dirty="0" smtClean="0"/>
              <a:t>平安　　</a:t>
            </a:r>
            <a:r>
              <a:rPr lang="en-US" altLang="ja-JP" dirty="0" smtClean="0"/>
              <a:t>782~</a:t>
            </a:r>
          </a:p>
          <a:p>
            <a:r>
              <a:rPr lang="ja-JP" altLang="en-US" dirty="0" smtClean="0"/>
              <a:t>奈良　　</a:t>
            </a:r>
            <a:r>
              <a:rPr lang="en-US" altLang="ja-JP" dirty="0" smtClean="0"/>
              <a:t>715~</a:t>
            </a:r>
          </a:p>
          <a:p>
            <a:r>
              <a:rPr lang="ja-JP" altLang="en-US" dirty="0" smtClean="0"/>
              <a:t>飛鳥　　</a:t>
            </a:r>
            <a:r>
              <a:rPr lang="en-US" altLang="ja-JP" dirty="0" smtClean="0"/>
              <a:t>645~</a:t>
            </a:r>
          </a:p>
          <a:p>
            <a:endParaRPr lang="en-US" altLang="ja-JP"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YAPC::Asia</a:t>
            </a:r>
            <a:r>
              <a:rPr lang="en-US" altLang="ja-JP" dirty="0" smtClean="0"/>
              <a:t> 2013.9.19</a:t>
            </a:r>
            <a:endParaRPr lang="ja-JP" altLang="en-US" dirty="0"/>
          </a:p>
        </p:txBody>
      </p:sp>
      <p:sp>
        <p:nvSpPr>
          <p:cNvPr id="3" name="コンテンツ プレースホルダ 2"/>
          <p:cNvSpPr>
            <a:spLocks noGrp="1"/>
          </p:cNvSpPr>
          <p:nvPr>
            <p:ph sz="quarter" idx="1"/>
          </p:nvPr>
        </p:nvSpPr>
        <p:spPr/>
        <p:txBody>
          <a:bodyPr/>
          <a:lstStyle/>
          <a:p>
            <a:r>
              <a:rPr lang="en-US" altLang="ja-JP" dirty="0" smtClean="0"/>
              <a:t>YAPC = Yet Another  Perl Conference</a:t>
            </a:r>
          </a:p>
          <a:p>
            <a:r>
              <a:rPr lang="ja-JP" altLang="en-US" dirty="0" smtClean="0"/>
              <a:t>年に一度の</a:t>
            </a:r>
            <a:r>
              <a:rPr lang="en-US" altLang="ja-JP" dirty="0" smtClean="0"/>
              <a:t>Perl</a:t>
            </a:r>
            <a:r>
              <a:rPr lang="ja-JP" altLang="en-US" dirty="0" smtClean="0"/>
              <a:t>のお祭り</a:t>
            </a:r>
            <a:endParaRPr lang="en-US" altLang="ja-JP" dirty="0" smtClean="0"/>
          </a:p>
          <a:p>
            <a:r>
              <a:rPr lang="ja-JP" altLang="en-US" dirty="0" smtClean="0"/>
              <a:t>今年は慶応大学　日吉キャンパス</a:t>
            </a:r>
            <a:endParaRPr lang="en-US" altLang="ja-JP" dirty="0" smtClean="0"/>
          </a:p>
          <a:p>
            <a:r>
              <a:rPr lang="en-US" altLang="ja-JP" dirty="0" smtClean="0"/>
              <a:t>9/19(</a:t>
            </a:r>
            <a:r>
              <a:rPr lang="ja-JP" altLang="en-US" dirty="0" smtClean="0"/>
              <a:t>木</a:t>
            </a:r>
            <a:r>
              <a:rPr lang="en-US" altLang="ja-JP" dirty="0" smtClean="0"/>
              <a:t>) ~ 9/21(</a:t>
            </a:r>
            <a:r>
              <a:rPr lang="ja-JP" altLang="en-US" dirty="0" smtClean="0"/>
              <a:t>土</a:t>
            </a:r>
            <a:r>
              <a:rPr lang="en-US" altLang="ja-JP" dirty="0" smtClean="0"/>
              <a:t>)</a:t>
            </a:r>
          </a:p>
          <a:p>
            <a:endParaRPr lang="en-US" altLang="ja-JP" dirty="0" smtClean="0"/>
          </a:p>
          <a:p>
            <a:r>
              <a:rPr lang="en-US" altLang="ja-JP" dirty="0" smtClean="0"/>
              <a:t>Asia</a:t>
            </a:r>
            <a:r>
              <a:rPr lang="ja-JP" altLang="en-US" dirty="0" smtClean="0"/>
              <a:t>とありますが、ほぼ日本人です</a:t>
            </a:r>
            <a:endParaRPr lang="en-US" altLang="ja-JP" dirty="0" smtClean="0"/>
          </a:p>
          <a:p>
            <a:r>
              <a:rPr lang="ja-JP" altLang="en-US" dirty="0" smtClean="0"/>
              <a:t>でも、何年か前は</a:t>
            </a:r>
            <a:r>
              <a:rPr lang="en-US" altLang="ja-JP" dirty="0" smtClean="0"/>
              <a:t>Larry Wall</a:t>
            </a:r>
            <a:r>
              <a:rPr lang="ja-JP" altLang="en-US" dirty="0" smtClean="0"/>
              <a:t>（</a:t>
            </a:r>
            <a:r>
              <a:rPr lang="en-US" altLang="ja-JP" dirty="0" smtClean="0"/>
              <a:t>Perl</a:t>
            </a:r>
            <a:r>
              <a:rPr lang="ja-JP" altLang="en-US" dirty="0" smtClean="0"/>
              <a:t>の父）が来ました</a:t>
            </a:r>
            <a:endParaRPr lang="en-US" altLang="ja-JP" dirty="0" smtClean="0"/>
          </a:p>
          <a:p>
            <a:endParaRPr lang="en-US" altLang="ja-JP" dirty="0" smtClean="0"/>
          </a:p>
          <a:p>
            <a:r>
              <a:rPr lang="en-US" altLang="ja-JP" dirty="0" smtClean="0"/>
              <a:t>9</a:t>
            </a:r>
            <a:r>
              <a:rPr lang="ja-JP" altLang="en-US" dirty="0" smtClean="0"/>
              <a:t>月のプログラム講座は自習</a:t>
            </a:r>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次回</a:t>
            </a:r>
            <a:r>
              <a:rPr lang="ja-JP" altLang="en-US" dirty="0" smtClean="0"/>
              <a:t>予告</a:t>
            </a:r>
            <a:endParaRPr lang="ja-JP" altLang="en-US" dirty="0"/>
          </a:p>
        </p:txBody>
      </p:sp>
      <p:sp>
        <p:nvSpPr>
          <p:cNvPr id="3" name="コンテンツ プレースホルダ 2"/>
          <p:cNvSpPr>
            <a:spLocks noGrp="1"/>
          </p:cNvSpPr>
          <p:nvPr>
            <p:ph sz="quarter" idx="1"/>
          </p:nvPr>
        </p:nvSpPr>
        <p:spPr/>
        <p:txBody>
          <a:bodyPr/>
          <a:lstStyle/>
          <a:p>
            <a:pPr>
              <a:buNone/>
            </a:pPr>
            <a:r>
              <a:rPr lang="ja-JP" altLang="en-US" dirty="0" smtClean="0"/>
              <a:t>ゼロからのプログラミング講座　</a:t>
            </a:r>
            <a:r>
              <a:rPr lang="en-US" altLang="ja-JP" dirty="0" smtClean="0"/>
              <a:t>#</a:t>
            </a:r>
            <a:r>
              <a:rPr lang="en-US" altLang="ja-JP" dirty="0" smtClean="0"/>
              <a:t>3</a:t>
            </a:r>
          </a:p>
          <a:p>
            <a:pPr>
              <a:buNone/>
            </a:pPr>
            <a:endParaRPr lang="en-US" altLang="ja-JP" dirty="0" smtClean="0"/>
          </a:p>
          <a:p>
            <a:pPr>
              <a:buNone/>
            </a:pPr>
            <a:r>
              <a:rPr lang="ja-JP" altLang="en-US" dirty="0" smtClean="0"/>
              <a:t>２０１３年</a:t>
            </a:r>
            <a:r>
              <a:rPr lang="en-US" altLang="ja-JP" dirty="0" smtClean="0"/>
              <a:t>10</a:t>
            </a:r>
            <a:r>
              <a:rPr lang="ja-JP" altLang="en-US" dirty="0" smtClean="0"/>
              <a:t>月５日（土）　かも・・・</a:t>
            </a:r>
            <a:endParaRPr lang="en-US" altLang="ja-JP" dirty="0" smtClean="0"/>
          </a:p>
          <a:p>
            <a:pPr>
              <a:buNone/>
            </a:pPr>
            <a:endParaRPr lang="en-US" altLang="ja-JP" dirty="0" smtClean="0"/>
          </a:p>
          <a:p>
            <a:pPr>
              <a:buNone/>
            </a:pPr>
            <a:r>
              <a:rPr lang="ja-JP" altLang="en-US" dirty="0" smtClean="0"/>
              <a:t>１</a:t>
            </a:r>
            <a:r>
              <a:rPr lang="en-US" altLang="ja-JP" dirty="0" smtClean="0"/>
              <a:t>.5</a:t>
            </a:r>
            <a:r>
              <a:rPr lang="ja-JP" altLang="en-US" dirty="0" smtClean="0"/>
              <a:t>ヶ月に１度の開催ペースを予定しています</a:t>
            </a:r>
            <a:endParaRPr lang="en-US" altLang="ja-JP" dirty="0" smtClean="0"/>
          </a:p>
          <a:p>
            <a:pPr>
              <a:buNone/>
            </a:pPr>
            <a:endParaRPr lang="en-US" altLang="ja-JP" dirty="0" smtClean="0"/>
          </a:p>
          <a:p>
            <a:pPr>
              <a:buNone/>
            </a:pPr>
            <a:endParaRPr lang="ja-JP" altLang="en-US" dirty="0" smtClean="0"/>
          </a:p>
          <a:p>
            <a:endParaRPr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WANTED</a:t>
            </a:r>
            <a:endParaRPr lang="ja-JP" altLang="en-US" dirty="0"/>
          </a:p>
        </p:txBody>
      </p:sp>
      <p:sp>
        <p:nvSpPr>
          <p:cNvPr id="3" name="コンテンツ プレースホルダ 2"/>
          <p:cNvSpPr>
            <a:spLocks noGrp="1"/>
          </p:cNvSpPr>
          <p:nvPr>
            <p:ph sz="quarter" idx="1"/>
          </p:nvPr>
        </p:nvSpPr>
        <p:spPr/>
        <p:txBody>
          <a:bodyPr/>
          <a:lstStyle/>
          <a:p>
            <a:r>
              <a:rPr lang="ja-JP" altLang="en-US" dirty="0" smtClean="0"/>
              <a:t>トークしてくれる人を募集しています</a:t>
            </a:r>
            <a:endParaRPr lang="en-US" altLang="ja-JP" dirty="0" smtClean="0"/>
          </a:p>
          <a:p>
            <a:endParaRPr lang="en-US" altLang="ja-JP" dirty="0" smtClean="0"/>
          </a:p>
          <a:p>
            <a:r>
              <a:rPr lang="en-US" altLang="ja-JP" dirty="0" smtClean="0"/>
              <a:t>Perl</a:t>
            </a:r>
            <a:r>
              <a:rPr lang="ja-JP" altLang="en-US" dirty="0" smtClean="0"/>
              <a:t>以外のプログラミング言語</a:t>
            </a:r>
            <a:endParaRPr lang="en-US" altLang="ja-JP" dirty="0" smtClean="0"/>
          </a:p>
          <a:p>
            <a:r>
              <a:rPr lang="ja-JP" altLang="en-US" dirty="0" smtClean="0"/>
              <a:t>（</a:t>
            </a:r>
            <a:r>
              <a:rPr lang="en-US" altLang="ja-JP" dirty="0" smtClean="0"/>
              <a:t>C</a:t>
            </a:r>
            <a:r>
              <a:rPr lang="ja-JP" altLang="en-US" dirty="0" smtClean="0"/>
              <a:t>言語、</a:t>
            </a:r>
            <a:r>
              <a:rPr lang="en-US" altLang="ja-JP" dirty="0" smtClean="0"/>
              <a:t>C++</a:t>
            </a:r>
            <a:r>
              <a:rPr lang="ja-JP" altLang="en-US" dirty="0" smtClean="0"/>
              <a:t>、</a:t>
            </a:r>
            <a:r>
              <a:rPr lang="en-US" altLang="ja-JP" dirty="0" smtClean="0"/>
              <a:t>Ruby</a:t>
            </a:r>
            <a:r>
              <a:rPr lang="ja-JP" altLang="en-US" dirty="0" smtClean="0"/>
              <a:t>、</a:t>
            </a:r>
            <a:r>
              <a:rPr lang="en-US" altLang="ja-JP" dirty="0" smtClean="0"/>
              <a:t>Python</a:t>
            </a:r>
            <a:r>
              <a:rPr lang="ja-JP" altLang="en-US" dirty="0" smtClean="0"/>
              <a:t>、</a:t>
            </a:r>
            <a:r>
              <a:rPr lang="en-US" altLang="ja-JP" dirty="0" smtClean="0"/>
              <a:t>Java</a:t>
            </a:r>
            <a:r>
              <a:rPr lang="ja-JP" altLang="en-US" dirty="0" smtClean="0"/>
              <a:t>、</a:t>
            </a:r>
            <a:r>
              <a:rPr lang="en-US" altLang="ja-JP" dirty="0" err="1" smtClean="0"/>
              <a:t>Scala</a:t>
            </a:r>
            <a:r>
              <a:rPr lang="ja-JP" altLang="en-US" dirty="0" smtClean="0"/>
              <a:t>、</a:t>
            </a:r>
            <a:r>
              <a:rPr lang="en-US" altLang="ja-JP" dirty="0" smtClean="0"/>
              <a:t>Go</a:t>
            </a:r>
            <a:r>
              <a:rPr lang="ja-JP" altLang="en-US" dirty="0" smtClean="0"/>
              <a:t>）</a:t>
            </a:r>
            <a:endParaRPr lang="en-US" altLang="ja-JP" dirty="0" smtClean="0"/>
          </a:p>
          <a:p>
            <a:endParaRPr lang="en-US" altLang="ja-JP" dirty="0" smtClean="0"/>
          </a:p>
          <a:p>
            <a:r>
              <a:rPr lang="en-US" altLang="ja-JP" dirty="0" smtClean="0"/>
              <a:t>Web</a:t>
            </a:r>
            <a:r>
              <a:rPr lang="ja-JP" altLang="en-US" dirty="0" smtClean="0"/>
              <a:t>サーバの運用とか</a:t>
            </a:r>
            <a:r>
              <a:rPr lang="en-US" altLang="ja-JP" dirty="0" smtClean="0"/>
              <a:t>Web</a:t>
            </a:r>
            <a:r>
              <a:rPr lang="ja-JP" altLang="en-US" dirty="0" smtClean="0"/>
              <a:t>サービスとか</a:t>
            </a:r>
            <a:endParaRPr lang="en-US" altLang="ja-JP" dirty="0" smtClean="0"/>
          </a:p>
          <a:p>
            <a:endParaRPr lang="en-US" altLang="ja-JP" dirty="0" smtClean="0"/>
          </a:p>
          <a:p>
            <a:r>
              <a:rPr lang="en-US" altLang="ja-JP" dirty="0" err="1" smtClean="0"/>
              <a:t>Adruino</a:t>
            </a:r>
            <a:r>
              <a:rPr lang="ja-JP" altLang="en-US" dirty="0" smtClean="0"/>
              <a:t>や</a:t>
            </a:r>
            <a:r>
              <a:rPr lang="en-US" altLang="ja-JP" dirty="0" err="1" smtClean="0"/>
              <a:t>Rasberry</a:t>
            </a:r>
            <a:r>
              <a:rPr lang="en-US" altLang="ja-JP" dirty="0" smtClean="0"/>
              <a:t> Pi</a:t>
            </a:r>
            <a:r>
              <a:rPr lang="ja-JP" altLang="en-US" dirty="0" smtClean="0"/>
              <a:t>とかで電子工作などしてる方</a:t>
            </a:r>
            <a:endParaRPr lang="en-US" altLang="ja-JP" dirty="0" smtClean="0"/>
          </a:p>
          <a:p>
            <a:endParaRPr lang="en-US" altLang="ja-JP" dirty="0" smtClean="0"/>
          </a:p>
          <a:p>
            <a:r>
              <a:rPr lang="ja-JP" altLang="en-US" dirty="0" smtClean="0"/>
              <a:t>マクロ経済学とか代数幾何とか量子重力とか・・・</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前回の復習　</a:t>
            </a:r>
            <a:r>
              <a:rPr lang="en-US" altLang="ja-JP" dirty="0" smtClean="0"/>
              <a:t>Unix</a:t>
            </a:r>
            <a:r>
              <a:rPr lang="ja-JP" altLang="en-US" dirty="0" smtClean="0"/>
              <a:t>コマンド</a:t>
            </a:r>
            <a:endParaRPr lang="ja-JP" altLang="en-US" dirty="0"/>
          </a:p>
        </p:txBody>
      </p:sp>
      <p:sp>
        <p:nvSpPr>
          <p:cNvPr id="3" name="コンテンツ プレースホルダ 2"/>
          <p:cNvSpPr>
            <a:spLocks noGrp="1"/>
          </p:cNvSpPr>
          <p:nvPr>
            <p:ph sz="quarter" idx="1"/>
          </p:nvPr>
        </p:nvSpPr>
        <p:spPr>
          <a:xfrm>
            <a:off x="762000" y="2020888"/>
            <a:ext cx="3733800" cy="4105275"/>
          </a:xfrm>
        </p:spPr>
        <p:txBody>
          <a:bodyPr/>
          <a:lstStyle/>
          <a:p>
            <a:r>
              <a:rPr lang="ja-JP" altLang="en-US" dirty="0" smtClean="0"/>
              <a:t>　前回やったもの</a:t>
            </a:r>
            <a:endParaRPr lang="en-US" altLang="ja-JP" dirty="0" smtClean="0"/>
          </a:p>
          <a:p>
            <a:r>
              <a:rPr lang="en-US" altLang="ja-JP" dirty="0" err="1" smtClean="0"/>
              <a:t>ls</a:t>
            </a:r>
            <a:r>
              <a:rPr lang="ja-JP" altLang="en-US" dirty="0" smtClean="0"/>
              <a:t>　</a:t>
            </a:r>
            <a:r>
              <a:rPr lang="en-US" altLang="ja-JP" dirty="0" smtClean="0"/>
              <a:t> = list</a:t>
            </a:r>
          </a:p>
          <a:p>
            <a:r>
              <a:rPr lang="en-US" altLang="ja-JP" dirty="0" err="1" smtClean="0"/>
              <a:t>cd</a:t>
            </a:r>
            <a:r>
              <a:rPr lang="ja-JP" altLang="en-US" dirty="0" smtClean="0"/>
              <a:t>　</a:t>
            </a:r>
            <a:r>
              <a:rPr lang="en-US" altLang="ja-JP" dirty="0" smtClean="0"/>
              <a:t>= change directory</a:t>
            </a:r>
          </a:p>
          <a:p>
            <a:r>
              <a:rPr lang="en-US" altLang="ja-JP" dirty="0" err="1" smtClean="0"/>
              <a:t>pwd</a:t>
            </a:r>
            <a:r>
              <a:rPr lang="en-US" altLang="ja-JP" dirty="0" smtClean="0"/>
              <a:t/>
            </a:r>
            <a:br>
              <a:rPr lang="en-US" altLang="ja-JP" dirty="0" smtClean="0"/>
            </a:br>
            <a:r>
              <a:rPr lang="en-US" altLang="ja-JP" dirty="0" smtClean="0"/>
              <a:t> = present working directory</a:t>
            </a:r>
          </a:p>
          <a:p>
            <a:r>
              <a:rPr lang="en-US" altLang="ja-JP" dirty="0" smtClean="0"/>
              <a:t>which</a:t>
            </a:r>
          </a:p>
          <a:p>
            <a:r>
              <a:rPr lang="en-US" altLang="ja-JP" dirty="0" err="1" smtClean="0"/>
              <a:t>chmod</a:t>
            </a:r>
            <a:r>
              <a:rPr lang="en-US" altLang="ja-JP" dirty="0" smtClean="0"/>
              <a:t> = change mode</a:t>
            </a:r>
          </a:p>
        </p:txBody>
      </p:sp>
      <p:sp>
        <p:nvSpPr>
          <p:cNvPr id="4" name="コンテンツ プレースホルダ 2"/>
          <p:cNvSpPr txBox="1">
            <a:spLocks/>
          </p:cNvSpPr>
          <p:nvPr/>
        </p:nvSpPr>
        <p:spPr>
          <a:xfrm>
            <a:off x="4876800" y="2020888"/>
            <a:ext cx="3500438" cy="460851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kumimoji="1" lang="ja-JP" alt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前回やってない</a:t>
            </a:r>
            <a:r>
              <a:rPr kumimoji="1" lang="ja-JP" altLang="en-US"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もの</a:t>
            </a:r>
            <a:endParaRPr kumimoji="1" lang="en-US" altLang="ja-JP"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lang="en-US" altLang="ja-JP" sz="2400" dirty="0" err="1" smtClean="0">
                <a:solidFill>
                  <a:schemeClr val="tx1">
                    <a:lumMod val="75000"/>
                    <a:lumOff val="25000"/>
                  </a:schemeClr>
                </a:solidFill>
              </a:rPr>
              <a:t>mkdir</a:t>
            </a:r>
            <a:endParaRPr kumimoji="1" lang="en-US" altLang="ja-JP"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kumimoji="1" lang="en-US" altLang="ja-JP" sz="2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rm</a:t>
            </a:r>
            <a:endParaRPr kumimoji="1" lang="en-US" altLang="ja-JP"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lang="en-US" altLang="ja-JP" sz="2400" dirty="0" smtClean="0">
                <a:solidFill>
                  <a:schemeClr val="tx1">
                    <a:lumMod val="75000"/>
                    <a:lumOff val="25000"/>
                  </a:schemeClr>
                </a:solidFill>
              </a:rPr>
              <a:t>vi</a:t>
            </a:r>
            <a:r>
              <a:rPr lang="ja-JP" altLang="en-US" sz="2400" dirty="0" smtClean="0">
                <a:solidFill>
                  <a:schemeClr val="tx1">
                    <a:lumMod val="75000"/>
                    <a:lumOff val="25000"/>
                  </a:schemeClr>
                </a:solidFill>
              </a:rPr>
              <a:t>　（コマンドというかソフト）</a:t>
            </a:r>
            <a:endParaRPr lang="en-US" altLang="ja-JP" sz="2400" dirty="0" smtClean="0">
              <a:solidFill>
                <a:schemeClr val="tx1">
                  <a:lumMod val="75000"/>
                  <a:lumOff val="25000"/>
                </a:schemeClr>
              </a:solidFill>
            </a:endParaRPr>
          </a:p>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kumimoji="1" lang="en-US" altLang="ja-JP"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more</a:t>
            </a:r>
          </a:p>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lang="en-US" altLang="ja-JP" sz="2400" noProof="0" dirty="0" smtClean="0">
                <a:solidFill>
                  <a:schemeClr val="tx1">
                    <a:lumMod val="75000"/>
                    <a:lumOff val="25000"/>
                  </a:schemeClr>
                </a:solidFill>
              </a:rPr>
              <a:t>less</a:t>
            </a:r>
          </a:p>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kumimoji="1" lang="en-US" altLang="ja-JP" sz="2400" b="0" i="0" u="none" strike="noStrike" kern="1200" cap="none" spc="0" normalizeH="0" baseline="0" dirty="0" smtClean="0">
                <a:ln>
                  <a:noFill/>
                </a:ln>
                <a:solidFill>
                  <a:schemeClr val="tx1">
                    <a:lumMod val="75000"/>
                    <a:lumOff val="25000"/>
                  </a:schemeClr>
                </a:solidFill>
                <a:effectLst/>
                <a:uLnTx/>
                <a:uFillTx/>
                <a:latin typeface="+mn-lt"/>
                <a:ea typeface="+mn-ea"/>
                <a:cs typeface="+mn-cs"/>
              </a:rPr>
              <a:t>tail</a:t>
            </a:r>
          </a:p>
          <a:p>
            <a:pPr marL="228600" marR="0" lvl="0" indent="-228600" algn="l" defTabSz="914400" rtl="0" eaLnBrk="1" fontAlgn="auto" latinLnBrk="0" hangingPunct="1">
              <a:lnSpc>
                <a:spcPct val="100000"/>
              </a:lnSpc>
              <a:spcBef>
                <a:spcPts val="1800"/>
              </a:spcBef>
              <a:spcAft>
                <a:spcPts val="0"/>
              </a:spcAft>
              <a:buClr>
                <a:schemeClr val="accent1"/>
              </a:buClr>
              <a:buSzPct val="130000"/>
              <a:buFont typeface="Wingdings" pitchFamily="2" charset="2"/>
              <a:buChar char="§"/>
              <a:tabLst/>
              <a:defRPr/>
            </a:pPr>
            <a:r>
              <a:rPr lang="en-US" altLang="ja-JP" sz="2400" noProof="0" dirty="0" err="1" smtClean="0">
                <a:solidFill>
                  <a:schemeClr val="tx1">
                    <a:lumMod val="75000"/>
                    <a:lumOff val="25000"/>
                  </a:schemeClr>
                </a:solidFill>
              </a:rPr>
              <a:t>nano</a:t>
            </a:r>
            <a:r>
              <a:rPr lang="ja-JP" altLang="ja-JP" sz="2400" dirty="0" smtClean="0">
                <a:solidFill>
                  <a:schemeClr val="tx1">
                    <a:lumMod val="75000"/>
                    <a:lumOff val="25000"/>
                  </a:schemeClr>
                </a:solidFill>
              </a:rPr>
              <a:t>　</a:t>
            </a:r>
            <a:r>
              <a:rPr lang="ja-JP" altLang="en-US" sz="2400" dirty="0" smtClean="0">
                <a:solidFill>
                  <a:schemeClr val="tx1">
                    <a:lumMod val="75000"/>
                    <a:lumOff val="25000"/>
                  </a:schemeClr>
                </a:solidFill>
              </a:rPr>
              <a:t>（ソフト）</a:t>
            </a:r>
            <a:endParaRPr lang="en-US" altLang="ja-JP" sz="2400" noProof="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小塚ゴシック Pro EL"/>
                <a:ea typeface="小塚ゴシック Pro EL"/>
                <a:cs typeface="小塚ゴシック Pro EL"/>
              </a:rPr>
              <a:t>今日は</a:t>
            </a:r>
            <a:r>
              <a:rPr lang="en-US" altLang="ja-JP" dirty="0" smtClean="0">
                <a:latin typeface="小塚ゴシック Pro EL"/>
                <a:ea typeface="小塚ゴシック Pro EL"/>
                <a:cs typeface="小塚ゴシック Pro EL"/>
              </a:rPr>
              <a:t>for</a:t>
            </a:r>
            <a:r>
              <a:rPr lang="ja-JP" altLang="en-US" dirty="0" smtClean="0">
                <a:latin typeface="小塚ゴシック Pro EL"/>
                <a:ea typeface="小塚ゴシック Pro EL"/>
                <a:cs typeface="小塚ゴシック Pro EL"/>
              </a:rPr>
              <a:t>文・</a:t>
            </a:r>
            <a:r>
              <a:rPr lang="en-US" altLang="ja-JP" dirty="0" smtClean="0">
                <a:latin typeface="小塚ゴシック Pro EL"/>
                <a:ea typeface="小塚ゴシック Pro EL"/>
                <a:cs typeface="小塚ゴシック Pro EL"/>
              </a:rPr>
              <a:t>if</a:t>
            </a:r>
            <a:r>
              <a:rPr lang="ja-JP" altLang="en-US" dirty="0" smtClean="0">
                <a:latin typeface="小塚ゴシック Pro EL"/>
                <a:ea typeface="小塚ゴシック Pro EL"/>
                <a:cs typeface="小塚ゴシック Pro EL"/>
              </a:rPr>
              <a:t>文をやります</a:t>
            </a:r>
            <a:r>
              <a:rPr lang="en-US" altLang="ja-JP" dirty="0" smtClean="0">
                <a:latin typeface="小塚ゴシック Pro EL"/>
                <a:ea typeface="小塚ゴシック Pro EL"/>
                <a:cs typeface="小塚ゴシック Pro EL"/>
              </a:rPr>
              <a:t/>
            </a:r>
            <a:br>
              <a:rPr lang="en-US" altLang="ja-JP" dirty="0" smtClean="0">
                <a:latin typeface="小塚ゴシック Pro EL"/>
                <a:ea typeface="小塚ゴシック Pro EL"/>
                <a:cs typeface="小塚ゴシック Pro EL"/>
              </a:rPr>
            </a:br>
            <a:r>
              <a:rPr lang="ja-JP" altLang="ja-JP" dirty="0" smtClean="0">
                <a:latin typeface="小塚ゴシック Pro EL"/>
                <a:ea typeface="小塚ゴシック Pro EL"/>
                <a:cs typeface="小塚ゴシック Pro EL"/>
              </a:rPr>
              <a:t>　</a:t>
            </a:r>
            <a:r>
              <a:rPr lang="ja-JP" altLang="en-US" dirty="0" smtClean="0">
                <a:latin typeface="小塚ゴシック Pro EL"/>
                <a:ea typeface="小塚ゴシック Pro EL"/>
                <a:cs typeface="小塚ゴシック Pro EL"/>
              </a:rPr>
              <a:t>　　　　　　　　</a:t>
            </a:r>
            <a:r>
              <a:rPr lang="en-US" altLang="ja-JP" dirty="0" smtClean="0">
                <a:latin typeface="小塚ゴシック Pro EL"/>
                <a:ea typeface="小塚ゴシック Pro EL"/>
                <a:cs typeface="小塚ゴシック Pro EL"/>
              </a:rPr>
              <a:t> – </a:t>
            </a:r>
            <a:r>
              <a:rPr lang="ja-JP" altLang="en-US" dirty="0" smtClean="0">
                <a:latin typeface="小塚ゴシック Pro EL"/>
                <a:ea typeface="小塚ゴシック Pro EL"/>
                <a:cs typeface="小塚ゴシック Pro EL"/>
              </a:rPr>
              <a:t>ループと条件分岐</a:t>
            </a:r>
            <a:endParaRPr lang="ja-JP" altLang="en-US" dirty="0">
              <a:latin typeface="小塚ゴシック Pro EL"/>
              <a:ea typeface="小塚ゴシック Pro EL"/>
              <a:cs typeface="小塚ゴシック Pro EL"/>
            </a:endParaRPr>
          </a:p>
        </p:txBody>
      </p:sp>
      <p:sp>
        <p:nvSpPr>
          <p:cNvPr id="3" name="コンテンツ プレースホルダ 2"/>
          <p:cNvSpPr>
            <a:spLocks noGrp="1"/>
          </p:cNvSpPr>
          <p:nvPr>
            <p:ph sz="quarter" idx="1"/>
          </p:nvPr>
        </p:nvSpPr>
        <p:spPr/>
        <p:txBody>
          <a:bodyPr>
            <a:normAutofit/>
          </a:bodyPr>
          <a:lstStyle/>
          <a:p>
            <a:r>
              <a:rPr lang="en-US" altLang="ja-JP" dirty="0" smtClean="0"/>
              <a:t>for </a:t>
            </a:r>
            <a:r>
              <a:rPr lang="ja-JP" altLang="en-US" dirty="0" smtClean="0"/>
              <a:t>文</a:t>
            </a:r>
            <a:r>
              <a:rPr lang="en-US" altLang="ja-JP" dirty="0" smtClean="0"/>
              <a:t>	</a:t>
            </a:r>
            <a:r>
              <a:rPr lang="ja-JP" altLang="en-US" dirty="0" smtClean="0"/>
              <a:t>ループ</a:t>
            </a:r>
            <a:r>
              <a:rPr lang="en-US" altLang="ja-JP" dirty="0" smtClean="0"/>
              <a:t/>
            </a:r>
            <a:br>
              <a:rPr lang="en-US" altLang="ja-JP" dirty="0" smtClean="0"/>
            </a:br>
            <a:r>
              <a:rPr lang="ja-JP" altLang="en-US" dirty="0" smtClean="0"/>
              <a:t>　　繰り返します</a:t>
            </a:r>
            <a:r>
              <a:rPr lang="en-US" altLang="ja-JP" dirty="0" smtClean="0"/>
              <a:t/>
            </a:r>
            <a:br>
              <a:rPr lang="en-US" altLang="ja-JP" dirty="0" smtClean="0"/>
            </a:br>
            <a:r>
              <a:rPr lang="ja-JP" altLang="en-US" dirty="0" smtClean="0"/>
              <a:t>　　他に</a:t>
            </a:r>
            <a:r>
              <a:rPr lang="en-US" altLang="ja-JP" dirty="0" smtClean="0"/>
              <a:t> while </a:t>
            </a:r>
            <a:r>
              <a:rPr lang="ja-JP" altLang="en-US" dirty="0" smtClean="0"/>
              <a:t>があります</a:t>
            </a:r>
            <a:r>
              <a:rPr lang="en-US" altLang="ja-JP" dirty="0" smtClean="0"/>
              <a:t/>
            </a:r>
            <a:br>
              <a:rPr lang="en-US" altLang="ja-JP" dirty="0" smtClean="0"/>
            </a:br>
            <a:endParaRPr lang="en-US" altLang="ja-JP" dirty="0" smtClean="0"/>
          </a:p>
          <a:p>
            <a:r>
              <a:rPr lang="en-US" altLang="ja-JP" dirty="0" err="1" smtClean="0"/>
              <a:t>if(else</a:t>
            </a:r>
            <a:r>
              <a:rPr lang="en-US" altLang="ja-JP" dirty="0" smtClean="0"/>
              <a:t>)</a:t>
            </a:r>
            <a:r>
              <a:rPr lang="ja-JP" altLang="en-US" dirty="0" smtClean="0"/>
              <a:t>文　</a:t>
            </a:r>
            <a:r>
              <a:rPr lang="en-US" altLang="ja-JP" dirty="0" smtClean="0"/>
              <a:t>	</a:t>
            </a:r>
            <a:r>
              <a:rPr lang="ja-JP" altLang="en-US" dirty="0" smtClean="0"/>
              <a:t>条件分岐</a:t>
            </a:r>
            <a:r>
              <a:rPr lang="en-US" altLang="ja-JP" dirty="0" smtClean="0"/>
              <a:t/>
            </a:r>
            <a:br>
              <a:rPr lang="en-US" altLang="ja-JP" dirty="0" smtClean="0"/>
            </a:br>
            <a:r>
              <a:rPr lang="ja-JP" altLang="ja-JP" dirty="0" smtClean="0"/>
              <a:t>　</a:t>
            </a:r>
            <a:r>
              <a:rPr lang="ja-JP" altLang="en-US" dirty="0" smtClean="0"/>
              <a:t>　もしこうだったら、こうして、ああだったらああして、</a:t>
            </a:r>
            <a:r>
              <a:rPr lang="en-US" altLang="ja-JP" dirty="0" smtClean="0"/>
              <a:t/>
            </a:r>
            <a:br>
              <a:rPr lang="en-US" altLang="ja-JP" dirty="0" smtClean="0"/>
            </a:br>
            <a:r>
              <a:rPr lang="ja-JP" altLang="en-US" dirty="0" smtClean="0"/>
              <a:t>　　どちらでもなかったらこんなんして</a:t>
            </a:r>
            <a:r>
              <a:rPr lang="en-US" altLang="ja-JP" dirty="0" err="1" smtClean="0"/>
              <a:t>〜</a:t>
            </a:r>
            <a:r>
              <a:rPr lang="en-US" altLang="ja-JP" dirty="0" smtClean="0"/>
              <a:t/>
            </a:r>
            <a:br>
              <a:rPr lang="en-US" altLang="ja-JP" dirty="0" smtClean="0"/>
            </a:br>
            <a:r>
              <a:rPr lang="ja-JP" altLang="en-US" dirty="0" smtClean="0"/>
              <a:t>　　他の言語だと、</a:t>
            </a:r>
            <a:r>
              <a:rPr lang="en-US" altLang="ja-JP" dirty="0" smtClean="0"/>
              <a:t>switch</a:t>
            </a:r>
            <a:r>
              <a:rPr lang="ja-JP" altLang="en-US" dirty="0" smtClean="0"/>
              <a:t>　</a:t>
            </a:r>
            <a:r>
              <a:rPr lang="en-US" altLang="ja-JP" dirty="0" smtClean="0"/>
              <a:t>case </a:t>
            </a:r>
            <a:r>
              <a:rPr lang="ja-JP" altLang="en-US" dirty="0" smtClean="0"/>
              <a:t>があり、</a:t>
            </a:r>
            <a:r>
              <a:rPr lang="en-US" altLang="ja-JP" dirty="0" smtClean="0"/>
              <a:t/>
            </a:r>
            <a:br>
              <a:rPr lang="en-US" altLang="ja-JP" dirty="0" smtClean="0"/>
            </a:br>
            <a:r>
              <a:rPr lang="ja-JP" altLang="en-US" dirty="0" smtClean="0"/>
              <a:t>　　</a:t>
            </a:r>
            <a:r>
              <a:rPr lang="en-US" altLang="ja-JP" dirty="0" smtClean="0"/>
              <a:t>Perl</a:t>
            </a:r>
            <a:r>
              <a:rPr lang="ja-JP" altLang="en-US" dirty="0" smtClean="0"/>
              <a:t>だと</a:t>
            </a:r>
            <a:r>
              <a:rPr lang="en-US" altLang="ja-JP" dirty="0" smtClean="0"/>
              <a:t>5.10</a:t>
            </a:r>
            <a:r>
              <a:rPr lang="ja-JP" altLang="en-US" dirty="0" smtClean="0"/>
              <a:t>以上のバージョンで</a:t>
            </a:r>
            <a:r>
              <a:rPr lang="en-US" altLang="ja-JP" dirty="0" smtClean="0"/>
              <a:t>given when</a:t>
            </a:r>
            <a:r>
              <a:rPr lang="ja-JP" altLang="en-US" dirty="0" smtClean="0"/>
              <a:t>がある</a:t>
            </a:r>
            <a:endParaRPr lang="en-US" altLang="ja-JP" dirty="0" smtClean="0"/>
          </a:p>
          <a:p>
            <a:endParaRPr lang="en-US" altLang="ja-JP" dirty="0" smtClean="0"/>
          </a:p>
          <a:p>
            <a:r>
              <a:rPr lang="ja-JP" altLang="en-US" dirty="0" smtClean="0"/>
              <a:t>ループと条件分岐がプログラミングのほとんど全部だといっても過言ではありません（言い過ぎ？）</a:t>
            </a:r>
            <a:endParaRPr lang="en-US" altLang="ja-JP"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ループの前に配列の復習</a:t>
            </a:r>
            <a:r>
              <a:rPr lang="en-US" altLang="ja-JP" dirty="0" smtClean="0"/>
              <a:t/>
            </a:r>
            <a:br>
              <a:rPr lang="en-US" altLang="ja-JP" dirty="0" smtClean="0"/>
            </a:br>
            <a:endParaRPr lang="ja-JP" altLang="en-US" dirty="0"/>
          </a:p>
        </p:txBody>
      </p:sp>
      <p:sp>
        <p:nvSpPr>
          <p:cNvPr id="3" name="コンテンツ プレースホルダ 2"/>
          <p:cNvSpPr>
            <a:spLocks noGrp="1"/>
          </p:cNvSpPr>
          <p:nvPr>
            <p:ph sz="quarter" idx="1"/>
          </p:nvPr>
        </p:nvSpPr>
        <p:spPr/>
        <p:txBody>
          <a:bodyPr/>
          <a:lstStyle/>
          <a:p>
            <a:r>
              <a:rPr lang="ja-JP" altLang="en-US" dirty="0" smtClean="0"/>
              <a:t>日本の年号の配列</a:t>
            </a:r>
            <a:r>
              <a:rPr lang="en-US" altLang="ja-JP" dirty="0" smtClean="0"/>
              <a:t> </a:t>
            </a:r>
            <a:br>
              <a:rPr lang="en-US" altLang="ja-JP" dirty="0" smtClean="0"/>
            </a:br>
            <a:r>
              <a:rPr lang="ja-JP" altLang="en-US" dirty="0" smtClean="0"/>
              <a:t>　　　</a:t>
            </a:r>
            <a:r>
              <a:rPr lang="en-US" altLang="ja-JP" dirty="0" smtClean="0"/>
              <a:t>@eras = (‘</a:t>
            </a:r>
            <a:r>
              <a:rPr lang="ja-JP" altLang="en-US" dirty="0" smtClean="0"/>
              <a:t>明治</a:t>
            </a:r>
            <a:r>
              <a:rPr lang="en-US" altLang="ja-JP" dirty="0" smtClean="0"/>
              <a:t>’, ‘</a:t>
            </a:r>
            <a:r>
              <a:rPr lang="ja-JP" altLang="en-US" dirty="0" smtClean="0"/>
              <a:t>大正</a:t>
            </a:r>
            <a:r>
              <a:rPr lang="en-US" altLang="ja-JP" dirty="0" smtClean="0"/>
              <a:t>’, ‘</a:t>
            </a:r>
            <a:r>
              <a:rPr lang="ja-JP" altLang="en-US" dirty="0" smtClean="0"/>
              <a:t>昭和</a:t>
            </a:r>
            <a:r>
              <a:rPr lang="en-US" altLang="ja-JP" dirty="0" smtClean="0"/>
              <a:t>’, ‘</a:t>
            </a:r>
            <a:r>
              <a:rPr lang="ja-JP" altLang="en-US" dirty="0" smtClean="0"/>
              <a:t>平成</a:t>
            </a:r>
            <a:r>
              <a:rPr lang="en-US" altLang="ja-JP" dirty="0" smtClean="0"/>
              <a:t>’);</a:t>
            </a:r>
            <a:br>
              <a:rPr lang="en-US" altLang="ja-JP" dirty="0" smtClean="0"/>
            </a:br>
            <a:endParaRPr lang="en-US" altLang="ja-JP" dirty="0" smtClean="0"/>
          </a:p>
          <a:p>
            <a:r>
              <a:rPr lang="ja-JP" altLang="en-US" dirty="0" smtClean="0"/>
              <a:t>あるいは</a:t>
            </a:r>
            <a:r>
              <a:rPr lang="ja-JP" altLang="ja-JP" dirty="0" smtClean="0"/>
              <a:t>　</a:t>
            </a:r>
            <a:r>
              <a:rPr lang="ja-JP" altLang="en-US" dirty="0" smtClean="0"/>
              <a:t>　</a:t>
            </a:r>
            <a:r>
              <a:rPr lang="en-US" altLang="ja-JP" dirty="0" smtClean="0"/>
              <a:t>@eras = </a:t>
            </a:r>
            <a:r>
              <a:rPr lang="en-US" altLang="ja-JP" dirty="0" err="1" smtClean="0"/>
              <a:t>qw</a:t>
            </a:r>
            <a:r>
              <a:rPr lang="en-US" altLang="ja-JP" dirty="0" smtClean="0"/>
              <a:t>/</a:t>
            </a:r>
            <a:r>
              <a:rPr lang="ja-JP" altLang="en-US" dirty="0" smtClean="0"/>
              <a:t>明治</a:t>
            </a:r>
            <a:r>
              <a:rPr lang="en-US" altLang="ja-JP" dirty="0" smtClean="0"/>
              <a:t> </a:t>
            </a:r>
            <a:r>
              <a:rPr lang="ja-JP" altLang="en-US" dirty="0" smtClean="0"/>
              <a:t>大正</a:t>
            </a:r>
            <a:r>
              <a:rPr lang="en-US" altLang="ja-JP" dirty="0" smtClean="0"/>
              <a:t> </a:t>
            </a:r>
            <a:r>
              <a:rPr lang="ja-JP" altLang="en-US" dirty="0" smtClean="0"/>
              <a:t>昭和</a:t>
            </a:r>
            <a:r>
              <a:rPr lang="en-US" altLang="ja-JP" dirty="0" smtClean="0"/>
              <a:t> </a:t>
            </a:r>
            <a:r>
              <a:rPr lang="ja-JP" altLang="en-US" dirty="0" smtClean="0"/>
              <a:t>平成</a:t>
            </a:r>
            <a:r>
              <a:rPr lang="en-US" altLang="ja-JP" dirty="0" smtClean="0"/>
              <a:t>/;</a:t>
            </a:r>
            <a:br>
              <a:rPr lang="en-US" altLang="ja-JP" dirty="0" smtClean="0"/>
            </a:br>
            <a:r>
              <a:rPr lang="ja-JP" altLang="en-US" dirty="0" smtClean="0"/>
              <a:t>　</a:t>
            </a:r>
            <a:r>
              <a:rPr lang="en-US" altLang="ja-JP" sz="1800" dirty="0" err="1" smtClean="0"/>
              <a:t>qw</a:t>
            </a:r>
            <a:r>
              <a:rPr lang="ja-JP" altLang="en-US" sz="1800" dirty="0" smtClean="0"/>
              <a:t>　とは</a:t>
            </a:r>
            <a:r>
              <a:rPr lang="en-US" altLang="ja-JP" sz="1800" dirty="0" smtClean="0"/>
              <a:t> </a:t>
            </a:r>
            <a:r>
              <a:rPr lang="ja-JP" altLang="en-US" sz="1800" dirty="0" smtClean="0"/>
              <a:t>クォートワード　のこと</a:t>
            </a:r>
            <a:r>
              <a:rPr lang="en-US" altLang="ja-JP" sz="1800" dirty="0" smtClean="0"/>
              <a:t>.</a:t>
            </a:r>
            <a:r>
              <a:rPr lang="ja-JP" altLang="en-US" sz="1800" dirty="0" smtClean="0"/>
              <a:t>クォート省略できて楽に書ける</a:t>
            </a:r>
            <a:r>
              <a:rPr lang="en-US" altLang="ja-JP" dirty="0" smtClean="0"/>
              <a:t/>
            </a:r>
            <a:br>
              <a:rPr lang="en-US" altLang="ja-JP" dirty="0" smtClean="0"/>
            </a:br>
            <a:endParaRPr lang="en-US" altLang="ja-JP" dirty="0" smtClean="0"/>
          </a:p>
          <a:p>
            <a:r>
              <a:rPr lang="ja-JP" altLang="en-US" dirty="0" smtClean="0"/>
              <a:t>あるいは　</a:t>
            </a:r>
            <a:r>
              <a:rPr lang="en-US" altLang="ja-JP" dirty="0" smtClean="0"/>
              <a:t>@eras = (“</a:t>
            </a:r>
            <a:r>
              <a:rPr lang="ja-JP" altLang="en-US" dirty="0" smtClean="0"/>
              <a:t>明治</a:t>
            </a:r>
            <a:r>
              <a:rPr lang="en-US" altLang="ja-JP" dirty="0" smtClean="0"/>
              <a:t>”, “</a:t>
            </a:r>
            <a:r>
              <a:rPr lang="ja-JP" altLang="en-US" dirty="0" smtClean="0"/>
              <a:t>大正</a:t>
            </a:r>
            <a:r>
              <a:rPr lang="en-US" altLang="ja-JP" dirty="0" smtClean="0"/>
              <a:t>”, “</a:t>
            </a:r>
            <a:r>
              <a:rPr lang="ja-JP" altLang="en-US" dirty="0" smtClean="0"/>
              <a:t>昭和</a:t>
            </a:r>
            <a:r>
              <a:rPr lang="en-US" altLang="ja-JP" dirty="0" smtClean="0"/>
              <a:t>”, “</a:t>
            </a:r>
            <a:r>
              <a:rPr lang="ja-JP" altLang="en-US" dirty="0" smtClean="0"/>
              <a:t>平成</a:t>
            </a:r>
            <a:r>
              <a:rPr lang="en-US" altLang="ja-JP" dirty="0" smtClean="0"/>
              <a:t>”);</a:t>
            </a:r>
          </a:p>
          <a:p>
            <a:pPr>
              <a:buNone/>
            </a:pPr>
            <a:r>
              <a:rPr lang="ja-JP" altLang="en-US" dirty="0" smtClean="0"/>
              <a:t>　　</a:t>
            </a:r>
            <a:r>
              <a:rPr lang="ja-JP" altLang="en-US" sz="1800" dirty="0" smtClean="0"/>
              <a:t>ダブルクォートでもシングルクォートでも（この場合は）</a:t>
            </a:r>
            <a:r>
              <a:rPr lang="en-US" altLang="ja-JP" sz="1800" dirty="0" smtClean="0"/>
              <a:t>OK</a:t>
            </a:r>
          </a:p>
          <a:p>
            <a:pPr>
              <a:buNone/>
            </a:pPr>
            <a:endParaRPr lang="en-US" altLang="ja-JP" dirty="0" smtClean="0"/>
          </a:p>
          <a:p>
            <a:r>
              <a:rPr lang="ja-JP" altLang="en-US" dirty="0" smtClean="0"/>
              <a:t>復習：年号を１行ずつ表示するスクリプトを書いて下さい</a:t>
            </a:r>
            <a:endParaRPr lang="en-US" altLang="ja-JP" dirty="0" smtClean="0"/>
          </a:p>
          <a:p>
            <a:pPr>
              <a:buNone/>
            </a:pPr>
            <a:r>
              <a:rPr lang="ja-JP" altLang="ja-JP" dirty="0" smtClean="0"/>
              <a:t>　</a:t>
            </a:r>
            <a:r>
              <a:rPr lang="ja-JP" altLang="en-US" dirty="0" smtClean="0"/>
              <a:t>　　　</a:t>
            </a:r>
            <a:r>
              <a:rPr lang="en-US" altLang="ja-JP" dirty="0" smtClean="0"/>
              <a:t>print $eras[0], “¥</a:t>
            </a:r>
            <a:r>
              <a:rPr lang="en-US" altLang="ja-JP" dirty="0" err="1" smtClean="0"/>
              <a:t>n</a:t>
            </a:r>
            <a:r>
              <a:rPr lang="en-US" altLang="ja-JP"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解答例</a:t>
            </a:r>
            <a:endParaRPr lang="ja-JP" altLang="en-US" dirty="0"/>
          </a:p>
        </p:txBody>
      </p:sp>
      <p:sp>
        <p:nvSpPr>
          <p:cNvPr id="3" name="コンテンツ プレースホルダ 2"/>
          <p:cNvSpPr>
            <a:spLocks noGrp="1"/>
          </p:cNvSpPr>
          <p:nvPr>
            <p:ph sz="quarter" idx="1"/>
          </p:nvPr>
        </p:nvSpPr>
        <p:spPr>
          <a:xfrm>
            <a:off x="457200" y="1600200"/>
            <a:ext cx="8229600" cy="4873752"/>
          </a:xfrm>
        </p:spPr>
        <p:txBody>
          <a:bodyPr>
            <a:normAutofit/>
          </a:bodyPr>
          <a:lstStyle/>
          <a:p>
            <a:r>
              <a:rPr lang="en-US" altLang="ja-JP" dirty="0" smtClean="0">
                <a:latin typeface="Courier"/>
                <a:cs typeface="Courier"/>
              </a:rPr>
              <a:t>#!/</a:t>
            </a:r>
            <a:r>
              <a:rPr lang="en-US" altLang="ja-JP" dirty="0" err="1" smtClean="0">
                <a:latin typeface="Courier"/>
                <a:cs typeface="Courier"/>
              </a:rPr>
              <a:t>usr/bin/perl</a:t>
            </a:r>
            <a:endParaRPr lang="en-US" altLang="ja-JP" dirty="0" smtClean="0">
              <a:latin typeface="Courier"/>
              <a:cs typeface="Courier"/>
            </a:endParaRPr>
          </a:p>
          <a:p>
            <a:endParaRPr lang="en-US" altLang="ja-JP" dirty="0" smtClean="0">
              <a:latin typeface="Courier"/>
              <a:cs typeface="Courier"/>
            </a:endParaRPr>
          </a:p>
          <a:p>
            <a:r>
              <a:rPr lang="en-US" altLang="ja-JP" dirty="0" smtClean="0">
                <a:latin typeface="Courier"/>
                <a:cs typeface="Courier"/>
              </a:rPr>
              <a:t>my @eras = (‘</a:t>
            </a:r>
            <a:r>
              <a:rPr lang="ja-JP" altLang="en-US" dirty="0" smtClean="0">
                <a:latin typeface="Courier"/>
                <a:cs typeface="Courier"/>
              </a:rPr>
              <a:t>明治</a:t>
            </a:r>
            <a:r>
              <a:rPr lang="en-US" altLang="ja-JP" dirty="0" smtClean="0">
                <a:latin typeface="Courier"/>
                <a:cs typeface="Courier"/>
              </a:rPr>
              <a:t>’, ‘</a:t>
            </a:r>
            <a:r>
              <a:rPr lang="ja-JP" altLang="en-US" dirty="0" smtClean="0">
                <a:latin typeface="Courier"/>
                <a:cs typeface="Courier"/>
              </a:rPr>
              <a:t>大正</a:t>
            </a:r>
            <a:r>
              <a:rPr lang="en-US" altLang="ja-JP" dirty="0" smtClean="0">
                <a:latin typeface="Courier"/>
                <a:cs typeface="Courier"/>
              </a:rPr>
              <a:t>’, ‘</a:t>
            </a:r>
            <a:r>
              <a:rPr lang="ja-JP" altLang="en-US" dirty="0" smtClean="0">
                <a:latin typeface="Courier"/>
                <a:cs typeface="Courier"/>
              </a:rPr>
              <a:t>昭和</a:t>
            </a:r>
            <a:r>
              <a:rPr lang="en-US" altLang="ja-JP" dirty="0" smtClean="0">
                <a:latin typeface="Courier"/>
                <a:cs typeface="Courier"/>
              </a:rPr>
              <a:t>’, ‘</a:t>
            </a:r>
            <a:r>
              <a:rPr lang="ja-JP" altLang="en-US" dirty="0" smtClean="0">
                <a:latin typeface="Courier"/>
                <a:cs typeface="Courier"/>
              </a:rPr>
              <a:t>平成</a:t>
            </a:r>
            <a:r>
              <a:rPr lang="en-US" altLang="ja-JP" dirty="0" smtClean="0">
                <a:latin typeface="Courier"/>
                <a:cs typeface="Courier"/>
              </a:rPr>
              <a:t>’);</a:t>
            </a:r>
          </a:p>
          <a:p>
            <a:endParaRPr lang="en-US" altLang="ja-JP" dirty="0" smtClean="0">
              <a:latin typeface="Courier"/>
              <a:cs typeface="Courier"/>
            </a:endParaRPr>
          </a:p>
          <a:p>
            <a:r>
              <a:rPr lang="en-US" altLang="ja-JP" dirty="0" smtClean="0">
                <a:latin typeface="Courier"/>
                <a:cs typeface="Courier"/>
              </a:rPr>
              <a:t>print $eras[0], “¥</a:t>
            </a:r>
            <a:r>
              <a:rPr lang="en-US" altLang="ja-JP" dirty="0" err="1" smtClean="0">
                <a:latin typeface="Courier"/>
                <a:cs typeface="Courier"/>
              </a:rPr>
              <a:t>n</a:t>
            </a:r>
            <a:r>
              <a:rPr lang="en-US" altLang="ja-JP" dirty="0" smtClean="0">
                <a:latin typeface="Courier"/>
                <a:cs typeface="Courier"/>
              </a:rPr>
              <a:t>”;</a:t>
            </a:r>
          </a:p>
          <a:p>
            <a:r>
              <a:rPr lang="en-US" altLang="ja-JP" dirty="0" smtClean="0">
                <a:latin typeface="Courier"/>
                <a:cs typeface="Courier"/>
              </a:rPr>
              <a:t>print $eras[1], “¥</a:t>
            </a:r>
            <a:r>
              <a:rPr lang="en-US" altLang="ja-JP" dirty="0" err="1" smtClean="0">
                <a:latin typeface="Courier"/>
                <a:cs typeface="Courier"/>
              </a:rPr>
              <a:t>n</a:t>
            </a:r>
            <a:r>
              <a:rPr lang="en-US" altLang="ja-JP" dirty="0" smtClean="0">
                <a:latin typeface="Courier"/>
                <a:cs typeface="Courier"/>
              </a:rPr>
              <a:t>”;</a:t>
            </a:r>
            <a:endParaRPr lang="ja-JP" altLang="en-US" dirty="0" smtClean="0">
              <a:latin typeface="Courier"/>
              <a:cs typeface="Courier"/>
            </a:endParaRPr>
          </a:p>
          <a:p>
            <a:r>
              <a:rPr lang="en-US" altLang="ja-JP" dirty="0" smtClean="0">
                <a:latin typeface="Courier"/>
                <a:cs typeface="Courier"/>
              </a:rPr>
              <a:t>print $eras[2], “¥</a:t>
            </a:r>
            <a:r>
              <a:rPr lang="en-US" altLang="ja-JP" dirty="0" err="1" smtClean="0">
                <a:latin typeface="Courier"/>
                <a:cs typeface="Courier"/>
              </a:rPr>
              <a:t>n</a:t>
            </a:r>
            <a:r>
              <a:rPr lang="en-US" altLang="ja-JP" dirty="0" smtClean="0">
                <a:latin typeface="Courier"/>
                <a:cs typeface="Courier"/>
              </a:rPr>
              <a:t>”;</a:t>
            </a:r>
            <a:endParaRPr lang="ja-JP" altLang="en-US" dirty="0" smtClean="0">
              <a:latin typeface="Courier"/>
              <a:cs typeface="Courier"/>
            </a:endParaRPr>
          </a:p>
          <a:p>
            <a:r>
              <a:rPr lang="en-US" altLang="ja-JP" dirty="0" smtClean="0">
                <a:latin typeface="Courier"/>
                <a:cs typeface="Courier"/>
              </a:rPr>
              <a:t>print $eras[3], “¥</a:t>
            </a:r>
            <a:r>
              <a:rPr lang="en-US" altLang="ja-JP" dirty="0" err="1" smtClean="0">
                <a:latin typeface="Courier"/>
                <a:cs typeface="Courier"/>
              </a:rPr>
              <a:t>n</a:t>
            </a:r>
            <a:r>
              <a:rPr lang="en-US" altLang="ja-JP" dirty="0" smtClean="0">
                <a:latin typeface="Courier"/>
                <a:cs typeface="Courier"/>
              </a:rPr>
              <a:t>”;</a:t>
            </a:r>
          </a:p>
          <a:p>
            <a:endParaRPr lang="en-US" altLang="ja-JP" dirty="0" smtClean="0">
              <a:latin typeface="Courier"/>
              <a:cs typeface="Courier"/>
            </a:endParaRPr>
          </a:p>
          <a:p>
            <a:r>
              <a:rPr lang="ja-JP" altLang="en-US" dirty="0" smtClean="0">
                <a:latin typeface="Courier"/>
                <a:cs typeface="Courier"/>
              </a:rPr>
              <a:t>問題：</a:t>
            </a:r>
            <a:r>
              <a:rPr lang="en-US" altLang="ja-JP" dirty="0" smtClean="0">
                <a:latin typeface="Courier"/>
                <a:cs typeface="Courier"/>
              </a:rPr>
              <a:t>@era</a:t>
            </a:r>
            <a:r>
              <a:rPr lang="ja-JP" altLang="en-US" dirty="0" smtClean="0">
                <a:latin typeface="Courier"/>
                <a:cs typeface="Courier"/>
              </a:rPr>
              <a:t>に</a:t>
            </a:r>
            <a:r>
              <a:rPr lang="en-US" altLang="ja-JP" dirty="0" smtClean="0">
                <a:latin typeface="Courier"/>
                <a:cs typeface="Courier"/>
              </a:rPr>
              <a:t> ’</a:t>
            </a:r>
            <a:r>
              <a:rPr lang="ja-JP" altLang="en-US" dirty="0" smtClean="0">
                <a:latin typeface="Courier"/>
                <a:cs typeface="Courier"/>
              </a:rPr>
              <a:t>江戸</a:t>
            </a:r>
            <a:r>
              <a:rPr lang="en-US" altLang="ja-JP" dirty="0" smtClean="0">
                <a:latin typeface="Courier"/>
                <a:cs typeface="Courier"/>
              </a:rPr>
              <a:t>’</a:t>
            </a:r>
            <a:r>
              <a:rPr lang="ja-JP" altLang="en-US" dirty="0" smtClean="0">
                <a:latin typeface="Courier"/>
                <a:cs typeface="Courier"/>
              </a:rPr>
              <a:t>を加えたらどうなるでしょう？</a:t>
            </a:r>
          </a:p>
          <a:p>
            <a:endParaRPr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年号リスト</a:t>
            </a:r>
            <a:endParaRPr lang="ja-JP" altLang="en-US" dirty="0"/>
          </a:p>
        </p:txBody>
      </p:sp>
      <p:sp>
        <p:nvSpPr>
          <p:cNvPr id="3" name="コンテンツ プレースホルダ 2"/>
          <p:cNvSpPr>
            <a:spLocks noGrp="1"/>
          </p:cNvSpPr>
          <p:nvPr>
            <p:ph sz="quarter" idx="1"/>
          </p:nvPr>
        </p:nvSpPr>
        <p:spPr/>
        <p:txBody>
          <a:bodyPr/>
          <a:lstStyle/>
          <a:p>
            <a:r>
              <a:rPr lang="ja-JP" altLang="en-US" dirty="0" smtClean="0"/>
              <a:t>平成　　</a:t>
            </a:r>
            <a:r>
              <a:rPr lang="en-US" altLang="ja-JP" dirty="0" smtClean="0"/>
              <a:t>1989~</a:t>
            </a:r>
          </a:p>
          <a:p>
            <a:r>
              <a:rPr lang="ja-JP" altLang="en-US" dirty="0" smtClean="0"/>
              <a:t>昭和　　</a:t>
            </a:r>
            <a:r>
              <a:rPr lang="en-US" altLang="ja-JP" dirty="0" smtClean="0"/>
              <a:t>1926~</a:t>
            </a:r>
          </a:p>
          <a:p>
            <a:r>
              <a:rPr lang="ja-JP" altLang="en-US" dirty="0" smtClean="0"/>
              <a:t>大正　　</a:t>
            </a:r>
            <a:r>
              <a:rPr lang="en-US" altLang="ja-JP" dirty="0" smtClean="0"/>
              <a:t>1912~</a:t>
            </a:r>
          </a:p>
          <a:p>
            <a:r>
              <a:rPr lang="ja-JP" altLang="en-US" dirty="0" smtClean="0"/>
              <a:t>明治　　</a:t>
            </a:r>
            <a:r>
              <a:rPr lang="en-US" altLang="ja-JP" dirty="0" smtClean="0"/>
              <a:t>1868~</a:t>
            </a:r>
          </a:p>
          <a:p>
            <a:r>
              <a:rPr lang="ja-JP" altLang="en-US" dirty="0" smtClean="0"/>
              <a:t>慶応　　</a:t>
            </a:r>
            <a:r>
              <a:rPr lang="en-US" altLang="ja-JP" dirty="0" smtClean="0"/>
              <a:t>1865~</a:t>
            </a:r>
            <a:r>
              <a:rPr lang="ja-JP" altLang="en-US" dirty="0" smtClean="0"/>
              <a:t>　　</a:t>
            </a:r>
            <a:endParaRPr lang="en-US" altLang="ja-JP" dirty="0" smtClean="0"/>
          </a:p>
          <a:p>
            <a:r>
              <a:rPr lang="ja-JP" altLang="en-US" dirty="0" smtClean="0"/>
              <a:t>元治　　</a:t>
            </a:r>
            <a:r>
              <a:rPr lang="en-US" altLang="ja-JP" dirty="0" smtClean="0"/>
              <a:t>1864~</a:t>
            </a:r>
          </a:p>
          <a:p>
            <a:r>
              <a:rPr lang="ja-JP" altLang="en-US" dirty="0" smtClean="0"/>
              <a:t>文久　　</a:t>
            </a:r>
            <a:r>
              <a:rPr lang="en-US" altLang="ja-JP" dirty="0" smtClean="0"/>
              <a:t>1861~</a:t>
            </a:r>
          </a:p>
          <a:p>
            <a:r>
              <a:rPr lang="ja-JP" altLang="en-US" dirty="0" smtClean="0"/>
              <a:t>万延　　</a:t>
            </a:r>
            <a:r>
              <a:rPr lang="en-US" altLang="ja-JP" dirty="0" smtClean="0"/>
              <a:t>1860~</a:t>
            </a:r>
          </a:p>
          <a:p>
            <a:r>
              <a:rPr lang="ja-JP" altLang="en-US" dirty="0" smtClean="0"/>
              <a:t>安政　　</a:t>
            </a:r>
            <a:r>
              <a:rPr lang="en-US" altLang="ja-JP" dirty="0" smtClean="0"/>
              <a:t>1854~</a:t>
            </a:r>
          </a:p>
          <a:p>
            <a:r>
              <a:rPr lang="ja-JP" altLang="en-US" dirty="0" smtClean="0"/>
              <a:t>嘉永　　</a:t>
            </a:r>
            <a:r>
              <a:rPr lang="en-US" altLang="ja-JP" dirty="0" smtClean="0"/>
              <a:t>1848~</a:t>
            </a:r>
            <a:endParaRPr lang="ja-JP" altLang="en-US" dirty="0"/>
          </a:p>
        </p:txBody>
      </p:sp>
      <p:sp>
        <p:nvSpPr>
          <p:cNvPr id="4" name="テキスト ボックス 3"/>
          <p:cNvSpPr txBox="1"/>
          <p:nvPr/>
        </p:nvSpPr>
        <p:spPr>
          <a:xfrm>
            <a:off x="3163276" y="4553129"/>
            <a:ext cx="5980724" cy="1200329"/>
          </a:xfrm>
          <a:prstGeom prst="rect">
            <a:avLst/>
          </a:prstGeom>
          <a:noFill/>
        </p:spPr>
        <p:txBody>
          <a:bodyPr wrap="none" rtlCol="0">
            <a:spAutoFit/>
          </a:bodyPr>
          <a:lstStyle/>
          <a:p>
            <a:r>
              <a:rPr kumimoji="1" lang="ja-JP" altLang="en-US" sz="3600" dirty="0" smtClean="0"/>
              <a:t>明治より前は、馴染みが薄くて</a:t>
            </a:r>
            <a:endParaRPr kumimoji="1" lang="en-US" altLang="ja-JP" sz="3600" dirty="0" smtClean="0"/>
          </a:p>
          <a:p>
            <a:r>
              <a:rPr kumimoji="1" lang="ja-JP" altLang="en-US" sz="3600" dirty="0" smtClean="0"/>
              <a:t>ピンとこなーい！</a:t>
            </a:r>
            <a:endParaRPr kumimoji="1" lang="ja-JP"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スパイス.thmx</Template>
  <TotalTime>9543</TotalTime>
  <Words>732</Words>
  <Application>Microsoft Macintosh PowerPoint</Application>
  <PresentationFormat>画面に合わせる (4:3)</PresentationFormat>
  <Paragraphs>96</Paragraphs>
  <Slides>10</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10</vt:i4>
      </vt:variant>
    </vt:vector>
  </HeadingPairs>
  <TitlesOfParts>
    <vt:vector size="11" baseType="lpstr">
      <vt:lpstr>スパイス</vt:lpstr>
      <vt:lpstr>ゼロから始める プログラミング講座     第二回</vt:lpstr>
      <vt:lpstr>YAPC::Asia 2013.9.19</vt:lpstr>
      <vt:lpstr>次回予告</vt:lpstr>
      <vt:lpstr>WANTED</vt:lpstr>
      <vt:lpstr>前回の復習　Unixコマンド</vt:lpstr>
      <vt:lpstr>今日はfor文・if文をやります 　　　　　　　　　 – ループと条件分岐</vt:lpstr>
      <vt:lpstr>ループの前に配列の復習 </vt:lpstr>
      <vt:lpstr>解答例</vt:lpstr>
      <vt:lpstr>年号リスト</vt:lpstr>
      <vt:lpstr>あえて誤解している年号（時代）リスト</vt:lpstr>
    </vt:vector>
  </TitlesOfParts>
  <Company>茂木研究室</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ゼロから始める プログラミング講座     第二回</dc:title>
  <dc:creator>野澤 真一</dc:creator>
  <cp:lastModifiedBy>野澤 真一</cp:lastModifiedBy>
  <cp:revision>2</cp:revision>
  <dcterms:created xsi:type="dcterms:W3CDTF">2013-08-31T07:51:53Z</dcterms:created>
  <dcterms:modified xsi:type="dcterms:W3CDTF">2013-09-04T08:08:42Z</dcterms:modified>
</cp:coreProperties>
</file>