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357" r:id="rId6"/>
    <p:sldId id="360" r:id="rId7"/>
    <p:sldId id="388" r:id="rId8"/>
    <p:sldId id="390" r:id="rId9"/>
    <p:sldId id="392" r:id="rId10"/>
    <p:sldId id="391" r:id="rId11"/>
    <p:sldId id="389" r:id="rId12"/>
    <p:sldId id="358" r:id="rId13"/>
    <p:sldId id="34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dirty="0"/>
              <a:t>4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（一）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都需要提交，分别是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Task1.6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Task1.7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Task1.8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4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纯色小人绘制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实现绕轴旋转和平移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自行实现绕点旋转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实现缩放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纯色小人绘制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5685" y="1708648"/>
            <a:ext cx="9765552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第三版</a:t>
            </a:r>
            <a:r>
              <a:rPr lang="en-US" altLang="zh-CN" sz="2400" kern="100" dirty="0"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第六章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文件格式，使用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读入文件内容，将模型显示出来，要求将模型设置为纯色，并显示出来，类似下图效果（颜色不限）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740" y="4047076"/>
            <a:ext cx="185944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看向人体的重心（所有坐标的平均值）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设置正确的视域体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结合相机矩阵，保证视域体的区域覆盖住物体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自绕点旋转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441450"/>
            <a:ext cx="10637520" cy="51003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顶点变化流程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模型视图变换矩阵</a:t>
            </a:r>
            <a:r>
              <a:rPr lang="en-US" altLang="zh-CN" sz="3200" dirty="0"/>
              <a:t>(ModelView)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5800" y="1524000"/>
            <a:ext cx="10041890" cy="472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MS PGothic" panose="020B0600070205080204" pitchFamily="34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/>
              <a:t>实现模型变换</a:t>
            </a:r>
            <a:endParaRPr lang="en-US" altLang="zh-CN" dirty="0"/>
          </a:p>
          <a:p>
            <a:pPr lvl="1"/>
            <a:r>
              <a:rPr lang="zh-CN" altLang="en-US" dirty="0"/>
              <a:t>平移、旋转、缩放</a:t>
            </a:r>
            <a:endParaRPr lang="en-US" altLang="zh-CN" dirty="0"/>
          </a:p>
          <a:p>
            <a:pPr lvl="1"/>
            <a:r>
              <a:rPr lang="zh-CN" altLang="en-US" dirty="0"/>
              <a:t>绕任意轴旋转</a:t>
            </a:r>
            <a:endParaRPr lang="en-US" altLang="zh-CN" dirty="0"/>
          </a:p>
          <a:p>
            <a:pPr lvl="1"/>
            <a:r>
              <a:rPr lang="zh-CN" altLang="en-US" dirty="0"/>
              <a:t>复杂变换</a:t>
            </a:r>
            <a:endParaRPr lang="en-US" altLang="zh-CN" dirty="0"/>
          </a:p>
          <a:p>
            <a:r>
              <a:rPr lang="zh-CN" altLang="en-US" dirty="0"/>
              <a:t>实现相机变换（视点变换）</a:t>
            </a:r>
            <a:endParaRPr lang="zh-CN" altLang="en-US" dirty="0"/>
          </a:p>
          <a:p>
            <a:r>
              <a:rPr lang="zh-CN" altLang="en-US" dirty="0"/>
              <a:t>其本质是一个复合变换矩阵</a:t>
            </a:r>
            <a:r>
              <a:rPr lang="en-US" altLang="zh-CN" dirty="0"/>
              <a:t>​​</a:t>
            </a:r>
            <a:r>
              <a:rPr lang="zh-CN" altLang="en-US" dirty="0"/>
              <a:t>，由多个独立变换矩阵通过累乘合并而成。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8325" y="640080"/>
            <a:ext cx="843280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使用</a:t>
            </a:r>
            <a:r>
              <a:rPr lang="en-US" altLang="zh-CN" sz="3200" dirty="0"/>
              <a:t>Eigen</a:t>
            </a:r>
            <a:r>
              <a:rPr lang="zh-CN" altLang="en-US" sz="3200" dirty="0"/>
              <a:t>实现物体变换的原理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791845" y="1896745"/>
            <a:ext cx="2591435" cy="12363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物体顶点坐标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7225" y="1896745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与变换矩阵相乘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14190" y="1896745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变为坐标向量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77225" y="3867150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得到变换后的坐标向量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14190" y="3867150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提取变换后的物体顶点坐标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1845" y="3867150"/>
            <a:ext cx="2591435" cy="12363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绘制变换后物体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182485" y="24384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9311005" y="3322955"/>
            <a:ext cx="52387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0800000">
            <a:off x="7182485" y="42926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48430" y="1475105"/>
            <a:ext cx="7292975" cy="414147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491230" y="24384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491230" y="42926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52770" y="5837555"/>
            <a:ext cx="3884930" cy="78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/>
              <a:t>由</a:t>
            </a:r>
            <a:r>
              <a:rPr lang="en-US" altLang="zh-CN" sz="2800" dirty="0"/>
              <a:t>Eigen</a:t>
            </a:r>
            <a:r>
              <a:rPr lang="zh-CN" altLang="en-US" sz="2800" dirty="0"/>
              <a:t>实现矩阵运算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019300"/>
            <a:ext cx="2651760" cy="1502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797" t="10446"/>
          <a:stretch>
            <a:fillRect/>
          </a:stretch>
        </p:blipFill>
        <p:spPr>
          <a:xfrm>
            <a:off x="1153160" y="3616325"/>
            <a:ext cx="2825115" cy="1557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4970145"/>
            <a:ext cx="2685415" cy="1473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l="4182" r="9317"/>
          <a:stretch>
            <a:fillRect/>
          </a:stretch>
        </p:blipFill>
        <p:spPr>
          <a:xfrm>
            <a:off x="4279265" y="1874520"/>
            <a:ext cx="1955800" cy="18116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58927" y="149958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旋转矩阵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1490" y="1506220"/>
            <a:ext cx="1859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平移矩阵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531" y="450948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绕轴旋转矩阵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59149" y="1506208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缩放矩阵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0" y="2027555"/>
            <a:ext cx="2270125" cy="1600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0515" y="2449195"/>
            <a:ext cx="843280" cy="549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/>
              <a:t>轴旋转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10515" y="3990975"/>
            <a:ext cx="84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绕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轴旋转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0515" y="5444490"/>
            <a:ext cx="842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绕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变换矩阵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b="4290"/>
          <a:stretch>
            <a:fillRect/>
          </a:stretch>
        </p:blipFill>
        <p:spPr>
          <a:xfrm>
            <a:off x="4279265" y="5173345"/>
            <a:ext cx="7699375" cy="1033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92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仿宋</vt:lpstr>
      <vt:lpstr>黑体</vt:lpstr>
      <vt:lpstr>微软雅黑</vt:lpstr>
      <vt:lpstr>Arial Unicode MS</vt:lpstr>
      <vt:lpstr>等线</vt:lpstr>
      <vt:lpstr>Calibri</vt:lpstr>
      <vt:lpstr>PingFang SC</vt:lpstr>
      <vt:lpstr>Segoe Print</vt:lpstr>
      <vt:lpstr>楷体</vt:lpstr>
      <vt:lpstr>MS PGothic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宇</cp:lastModifiedBy>
  <cp:revision>1095</cp:revision>
  <dcterms:created xsi:type="dcterms:W3CDTF">2019-10-10T05:31:00Z</dcterms:created>
  <dcterms:modified xsi:type="dcterms:W3CDTF">2025-04-25T14:10:58Z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51FF89EC9AC84607BD16F47373D37EA3_12</vt:lpwstr>
  </property>
  <property fmtid="{D5CDD505-2E9C-101B-9397-08002B2CF9AE}" pid="3" name="KSOProductBuildVer">
    <vt:lpwstr>2052-12.1.0.20784</vt:lpwstr>
  </property>
</Properties>
</file>