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42" r:id="rId3"/>
    <p:sldId id="388" r:id="rId4"/>
    <p:sldId id="394" r:id="rId5"/>
    <p:sldId id="389" r:id="rId6"/>
    <p:sldId id="429" r:id="rId7"/>
    <p:sldId id="393" r:id="rId8"/>
    <p:sldId id="391" r:id="rId9"/>
    <p:sldId id="425" r:id="rId10"/>
    <p:sldId id="430" r:id="rId11"/>
    <p:sldId id="396" r:id="rId12"/>
    <p:sldId id="428" r:id="rId13"/>
    <p:sldId id="398" r:id="rId14"/>
    <p:sldId id="358" r:id="rId15"/>
    <p:sldId id="34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81" d="100"/>
          <a:sy n="8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igen.tuxfamily.org/dox-3.3/group__QuickRefPag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1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3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7AE8-F3FC-67F0-E7E6-17496E3A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3D2CE9-F2F0-289D-F77B-00AE0663E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10FDE4-A3AB-7275-E8E1-5441D112D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6EDC-F019-4F1E-90AD-A81AFAC7F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6</a:t>
            </a:r>
            <a:endParaRPr lang="en-US" altLang="zh-CN" sz="2400" dirty="0"/>
          </a:p>
          <a:p>
            <a:r>
              <a:rPr lang="en-US" altLang="zh-CN" sz="2400" dirty="0"/>
              <a:t>Ray Tracing 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7062B-6DE0-3367-0F26-C1DB788F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B5AC8-7730-348C-9AA7-B39609BD7D24}"/>
              </a:ext>
            </a:extLst>
          </p:cNvPr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err="1"/>
              <a:t>透视投影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A0B44-23D8-BDC6-05AD-32560F171B66}"/>
              </a:ext>
            </a:extLst>
          </p:cNvPr>
          <p:cNvSpPr/>
          <p:nvPr/>
        </p:nvSpPr>
        <p:spPr>
          <a:xfrm>
            <a:off x="1498600" y="2110740"/>
            <a:ext cx="30454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myPerspective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867425-6F40-EFCE-9422-243F7771BD44}"/>
              </a:ext>
            </a:extLst>
          </p:cNvPr>
          <p:cNvSpPr/>
          <p:nvPr/>
        </p:nvSpPr>
        <p:spPr>
          <a:xfrm>
            <a:off x="1498600" y="4360545"/>
            <a:ext cx="23577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myFrustum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828999-E4AC-EEE4-9443-12F95047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3963669"/>
            <a:ext cx="4579620" cy="17862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3C6607-A7B4-9259-3486-B2916FD1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50" y="1903124"/>
            <a:ext cx="365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7C3EA1-B35A-4191-A247-228763F81A72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myViewport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32F84-5B02-43D0-B53F-90F0E269D708}"/>
              </a:ext>
            </a:extLst>
          </p:cNvPr>
          <p:cNvSpPr txBox="1"/>
          <p:nvPr/>
        </p:nvSpPr>
        <p:spPr>
          <a:xfrm>
            <a:off x="1085926" y="1477038"/>
            <a:ext cx="9765552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把规范化视景体中的内容“填入”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height,width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41B252-3367-4AAE-A1CA-541F5BDB7D8A}"/>
              </a:ext>
            </a:extLst>
          </p:cNvPr>
          <p:cNvSpPr/>
          <p:nvPr/>
        </p:nvSpPr>
        <p:spPr>
          <a:xfrm>
            <a:off x="3048000" y="2303736"/>
            <a:ext cx="609600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Ox + (x+1)/2*width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Oy + (y+1)/2*height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(z+1)/2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50BA8D-A75F-4532-A2DF-C1E36C7F2E66}"/>
              </a:ext>
            </a:extLst>
          </p:cNvPr>
          <p:cNvSpPr txBox="1"/>
          <p:nvPr/>
        </p:nvSpPr>
        <p:spPr>
          <a:xfrm>
            <a:off x="1213224" y="5165518"/>
            <a:ext cx="9765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注意：这里的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坐标和窗口系统的坐标（例如鼠标获取）朝向是反的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需要颠倒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坐标再平移一个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height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的距离</a:t>
            </a:r>
          </a:p>
        </p:txBody>
      </p:sp>
    </p:spTree>
    <p:extLst>
      <p:ext uri="{BB962C8B-B14F-4D97-AF65-F5344CB8AC3E}">
        <p14:creationId xmlns:p14="http://schemas.microsoft.com/office/powerpoint/2010/main" val="174427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786890"/>
            <a:ext cx="4579620" cy="1786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4107" y="117827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sym typeface="+mn-ea"/>
              </a:rPr>
              <a:t>glFrust</a:t>
            </a:r>
            <a:r>
              <a:rPr lang="en-US" altLang="zh-CN" sz="2400" dirty="0" err="1">
                <a:sym typeface="+mn-ea"/>
              </a:rPr>
              <a:t>u</a:t>
            </a:r>
            <a:r>
              <a:rPr lang="en-US" sz="2400" dirty="0" err="1">
                <a:sym typeface="+mn-ea"/>
              </a:rPr>
              <a:t>m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272"/>
          <a:stretch>
            <a:fillRect/>
          </a:stretch>
        </p:blipFill>
        <p:spPr>
          <a:xfrm>
            <a:off x="694055" y="4573905"/>
            <a:ext cx="4563745" cy="1845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05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glOrtho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72532" y="117510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glViewport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3153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gluPerspective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4732655"/>
            <a:ext cx="365442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695" y="4923790"/>
            <a:ext cx="2022475" cy="9988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相关变换矩阵公式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680" y="1786890"/>
            <a:ext cx="5092700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4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提交参考右侧示例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5.28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5277E0-AB86-770C-83D4-7F3A8185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1" y="1949822"/>
            <a:ext cx="4413285" cy="29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Ray Tracing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变换二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myLookAt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myOrtho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myFrustum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myPerspective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myViewPort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光线跟踪算法实现（填空）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7DE93-27B7-4C76-96DB-2319B6F6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93" y="1298386"/>
            <a:ext cx="6018414" cy="5060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E06D7E-FA5B-4C4D-8CB1-BF6A8916C0D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顶点变换流程</a:t>
            </a:r>
          </a:p>
        </p:txBody>
      </p:sp>
    </p:spTree>
    <p:extLst>
      <p:ext uri="{BB962C8B-B14F-4D97-AF65-F5344CB8AC3E}">
        <p14:creationId xmlns:p14="http://schemas.microsoft.com/office/powerpoint/2010/main" val="11780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myLookAt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DEEFD-A6B1-43F0-ADEB-15A37B26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07" y="1650099"/>
            <a:ext cx="8901586" cy="46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29947" y="71472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myLookAt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343025"/>
            <a:ext cx="9296400" cy="4907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54067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旋转矩阵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61682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平移矩阵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325" y="6164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来源：课件</a:t>
            </a:r>
            <a:r>
              <a:rPr lang="en-US" altLang="zh-CN" dirty="0">
                <a:sym typeface="+mn-ea"/>
              </a:rPr>
              <a:t>《L5 Transformation 2》P13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BC458-7BFF-4741-93C2-5386AFBE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921741"/>
            <a:ext cx="8249801" cy="4544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9A292A-79E0-4343-8FC4-D717114525B8}"/>
              </a:ext>
            </a:extLst>
          </p:cNvPr>
          <p:cNvSpPr txBox="1"/>
          <p:nvPr/>
        </p:nvSpPr>
        <p:spPr>
          <a:xfrm>
            <a:off x="1085926" y="1477038"/>
            <a:ext cx="9765552" cy="57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把视景体内的坐标规范化到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6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71180-B920-48A6-985C-BAA700AA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96" y="1224915"/>
            <a:ext cx="777348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err="1"/>
              <a:t>透视投影</a:t>
            </a:r>
          </a:p>
        </p:txBody>
      </p:sp>
      <p:sp>
        <p:nvSpPr>
          <p:cNvPr id="5" name="矩形 4"/>
          <p:cNvSpPr/>
          <p:nvPr/>
        </p:nvSpPr>
        <p:spPr>
          <a:xfrm>
            <a:off x="1498600" y="2110740"/>
            <a:ext cx="30454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myPerspective</a:t>
            </a:r>
          </a:p>
        </p:txBody>
      </p:sp>
      <p:sp>
        <p:nvSpPr>
          <p:cNvPr id="6" name="矩形 5"/>
          <p:cNvSpPr/>
          <p:nvPr/>
        </p:nvSpPr>
        <p:spPr>
          <a:xfrm>
            <a:off x="1498600" y="4360545"/>
            <a:ext cx="23577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myFrustum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B9CA12-F3CF-2964-8D41-D4298877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5"/>
          <a:stretch/>
        </p:blipFill>
        <p:spPr>
          <a:xfrm>
            <a:off x="5260797" y="3643629"/>
            <a:ext cx="5820587" cy="3095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4D8672-FE3E-5379-B72F-0D35A805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93" y="696080"/>
            <a:ext cx="5820587" cy="2829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21016</TotalTime>
  <Words>449</Words>
  <Application>Microsoft Office PowerPoint</Application>
  <PresentationFormat>宽屏</PresentationFormat>
  <Paragraphs>74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syan liu</cp:lastModifiedBy>
  <cp:revision>1204</cp:revision>
  <dcterms:created xsi:type="dcterms:W3CDTF">2019-10-10T05:31:56Z</dcterms:created>
  <dcterms:modified xsi:type="dcterms:W3CDTF">2025-05-22T07:25:52Z</dcterms:modified>
</cp:coreProperties>
</file>