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1-2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2024.9.27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1-2 </a:t>
            </a:r>
            <a:r>
              <a:rPr lang="zh-CN" altLang="zh-CN" dirty="0"/>
              <a:t>回文判断问题。编程序判断一个字符序列是否是回文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回文是指一个字符序列以中间字符为基准两边字符完全相同，如</a:t>
            </a:r>
            <a:r>
              <a:rPr lang="en-US" altLang="zh-CN" dirty="0" err="1"/>
              <a:t>abcdcba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/>
              <a:t>abcddcba</a:t>
            </a:r>
            <a:r>
              <a:rPr lang="zh-CN" altLang="zh-CN" dirty="0"/>
              <a:t>等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要求程序从键盘输入一个长度不大于</a:t>
            </a:r>
            <a:r>
              <a:rPr lang="en-US" altLang="zh-CN" dirty="0"/>
              <a:t>80</a:t>
            </a:r>
            <a:r>
              <a:rPr lang="zh-CN" altLang="zh-CN" dirty="0"/>
              <a:t>的字符串，用于判断回文的字符串不包括字符串的结束标记符。</a:t>
            </a:r>
          </a:p>
          <a:p>
            <a:r>
              <a:rPr lang="zh-CN" altLang="zh-CN" dirty="0"/>
              <a:t>基本要求：</a:t>
            </a:r>
          </a:p>
          <a:p>
            <a:pPr lvl="0"/>
            <a:r>
              <a:rPr lang="zh-CN" altLang="zh-CN" dirty="0"/>
              <a:t>要求字符序列个数</a:t>
            </a:r>
            <a:r>
              <a:rPr lang="en-US" altLang="zh-CN" dirty="0"/>
              <a:t>n</a:t>
            </a:r>
            <a:r>
              <a:rPr lang="zh-CN" altLang="zh-CN" dirty="0"/>
              <a:t>可由用户随意确定，且有</a:t>
            </a:r>
            <a:r>
              <a:rPr lang="en-US" altLang="zh-CN" dirty="0"/>
              <a:t>0&lt;n&lt;81</a:t>
            </a:r>
            <a:r>
              <a:rPr lang="zh-CN" altLang="zh-CN" dirty="0"/>
              <a:t>；</a:t>
            </a:r>
          </a:p>
          <a:p>
            <a:pPr lvl="0"/>
            <a:r>
              <a:rPr lang="zh-CN" altLang="zh-CN" dirty="0"/>
              <a:t>可连续测试任意多个字符序列，可由用户决定退出测试程序；</a:t>
            </a:r>
          </a:p>
          <a:p>
            <a:pPr lvl="0"/>
            <a:r>
              <a:rPr lang="zh-CN" altLang="zh-CN" dirty="0"/>
              <a:t>字符序列由用户从键盘输入。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34</TotalTime>
  <Words>196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微软雅黑</vt:lpstr>
      <vt:lpstr>Arial</vt:lpstr>
      <vt:lpstr>Tw Cen MT</vt:lpstr>
      <vt:lpstr>水滴</vt:lpstr>
      <vt:lpstr>数据结构与算法 实验1-2</vt:lpstr>
      <vt:lpstr>实验要求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6</cp:revision>
  <dcterms:created xsi:type="dcterms:W3CDTF">2023-09-26T07:33:25Z</dcterms:created>
  <dcterms:modified xsi:type="dcterms:W3CDTF">2024-09-20T02:32:34Z</dcterms:modified>
</cp:coreProperties>
</file>