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 snapToGrid="0">
      <p:cViewPr varScale="1">
        <p:scale>
          <a:sx n="78" d="100"/>
          <a:sy n="78" d="100"/>
        </p:scale>
        <p:origin x="7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tableStyles" Target="tableStyle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1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1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6" descr="Droplets-HD-Title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algn="ctr" indent="0" marL="0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/>
              <a:t>单击此处编辑母版副标题样式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9CC296-504A-4E30-883A-04FAB33B450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5FAB83-EE3A-4C89-BF61-46764F188EA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81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algn="ctr"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682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9CC296-504A-4E30-883A-04FAB33B450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5FAB83-EE3A-4C89-BF61-46764F188EA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28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9CC296-504A-4E30-883A-04FAB33B450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5FAB83-EE3A-4C89-BF61-46764F188EA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10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73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indent="0" marL="0">
              <a:buNone/>
              <a:defRPr sz="14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7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7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9CC296-504A-4E30-883A-04FAB33B450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5FAB83-EE3A-4C89-BF61-46764F188EA5}" type="slidenum">
              <a:rPr altLang="en-US" lang="zh-CN" smtClean="0"/>
            </a:fld>
            <a:endParaRPr altLang="en-US" lang="zh-CN"/>
          </a:p>
        </p:txBody>
      </p:sp>
      <p:sp>
        <p:nvSpPr>
          <p:cNvPr id="1048678" name="TextBox 12"/>
          <p:cNvSpPr txBox="1"/>
          <p:nvPr/>
        </p:nvSpPr>
        <p:spPr>
          <a:xfrm>
            <a:off x="1001488" y="75416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  <a:endParaRPr dirty="0" sz="8000" lang="en-US">
              <a:solidFill>
                <a:schemeClr val="tx1"/>
              </a:solidFill>
              <a:effectLst/>
            </a:endParaRPr>
          </a:p>
        </p:txBody>
      </p:sp>
      <p:sp>
        <p:nvSpPr>
          <p:cNvPr id="1048679" name="TextBox 13"/>
          <p:cNvSpPr txBox="1"/>
          <p:nvPr/>
        </p:nvSpPr>
        <p:spPr>
          <a:xfrm>
            <a:off x="10557558" y="29935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lstStyle>
            <a:lvl1pPr>
              <a:spcBef>
                <a:spcPct val="0"/>
              </a:spcBef>
              <a:buNone/>
              <a:defRPr b="0" cap="all" sz="3200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algn="tl" blurRad="28575" dir="14040000" dist="38100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  <a:endParaRPr dirty="0" sz="8000" lang="en-US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23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2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9CC296-504A-4E30-883A-04FAB33B450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5FAB83-EE3A-4C89-BF61-46764F188EA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12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9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9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96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9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4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98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9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9CC296-504A-4E30-883A-04FAB33B450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5FAB83-EE3A-4C89-BF61-46764F188EA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15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40" name="Picture Placeholder 2"/>
          <p:cNvSpPr>
            <a:spLocks noChangeAspect="1" noGrp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64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4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43" name="Picture Placeholder 2"/>
          <p:cNvSpPr>
            <a:spLocks noChangeAspect="1" noGrp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64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4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algn="ctr" indent="0" marL="0">
              <a:lnSpc>
                <a:spcPct val="85000"/>
              </a:lnSpc>
              <a:buNone/>
              <a:defRPr b="0" sz="22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46" name="Picture Placeholder 2"/>
          <p:cNvSpPr>
            <a:spLocks noChangeAspect="1" noGrp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64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4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9CC296-504A-4E30-883A-04FAB33B450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5FAB83-EE3A-4C89-BF61-46764F188EA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709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2367093"/>
            <a:ext cx="10364452" cy="3424107"/>
          </a:xfrm>
        </p:spPr>
        <p:txBody>
          <a:bodyPr vert="eaVert"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7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9CC296-504A-4E30-883A-04FAB33B450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5FAB83-EE3A-4C89-BF61-46764F188EA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8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6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/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68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609601"/>
            <a:ext cx="7658724" cy="5181599"/>
          </a:xfrm>
        </p:spPr>
        <p:txBody>
          <a:bodyPr vert="eaVert"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9CC296-504A-4E30-883A-04FAB33B450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5FAB83-EE3A-4C89-BF61-46764F188EA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589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9CC296-504A-4E30-883A-04FAB33B450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5FAB83-EE3A-4C89-BF61-46764F188EA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8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51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5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algn="ctr" indent="0" marL="0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5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9CC296-504A-4E30-883A-04FAB33B450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5FAB83-EE3A-4C89-BF61-46764F188EA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8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8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5106026" cy="3424107"/>
          </a:xfrm>
        </p:spPr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88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72200" y="2367092"/>
            <a:ext cx="5105400" cy="3424107"/>
          </a:xfrm>
        </p:spPr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9CC296-504A-4E30-883A-04FAB33B450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5FAB83-EE3A-4C89-BF61-46764F188EA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14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indent="0" marL="0">
              <a:lnSpc>
                <a:spcPct val="85000"/>
              </a:lnSpc>
              <a:buNone/>
              <a:defRPr b="0" sz="26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58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3774" y="3051012"/>
            <a:ext cx="5106027" cy="2740187"/>
          </a:xfrm>
        </p:spPr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5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indent="0" marL="0">
              <a:lnSpc>
                <a:spcPct val="85000"/>
              </a:lnSpc>
              <a:buNone/>
              <a:defRPr b="0" sz="2600">
                <a:solidFill>
                  <a:schemeClr val="tx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60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72200" y="3051012"/>
            <a:ext cx="5105401" cy="2740187"/>
          </a:xfrm>
        </p:spPr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66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9CC296-504A-4E30-883A-04FAB33B450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5FAB83-EE3A-4C89-BF61-46764F188EA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7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9CC296-504A-4E30-883A-04FAB33B450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5FAB83-EE3A-4C89-BF61-46764F188EA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6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6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9CC296-504A-4E30-883A-04FAB33B450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5FAB83-EE3A-4C89-BF61-46764F188EA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10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70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703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78062" y="609600"/>
            <a:ext cx="6200163" cy="5181599"/>
          </a:xfrm>
        </p:spPr>
        <p:txBody>
          <a:bodyPr/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70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7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9CC296-504A-4E30-883A-04FAB33B450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5FAB83-EE3A-4C89-BF61-46764F188EA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9" descr="Droplets-HD-Content-R1d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/>
        </p:spPr>
      </p:pic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63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dir="t" rig="threeP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/>
              <a:t>单击图标添加图片</a:t>
            </a:r>
            <a:endParaRPr dirty="0" lang="en-US"/>
          </a:p>
        </p:txBody>
      </p:sp>
      <p:sp>
        <p:nvSpPr>
          <p:cNvPr id="104863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algn="ctr"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/>
              <a:t>编辑母版文本样式</a:t>
            </a:r>
            <a:endParaRPr altLang="en-US" lang="zh-CN"/>
          </a:p>
        </p:txBody>
      </p:sp>
      <p:sp>
        <p:nvSpPr>
          <p:cNvPr id="104863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9CC296-504A-4E30-883A-04FAB33B450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C5FAB83-EE3A-4C89-BF61-46764F188EA5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3.png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8">
            <a:alphaModFix amt="70000"/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/>
          <a:noFill/>
        </p:spPr>
      </p:pic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/>
              <a:t>单击此处编辑母版标题样式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/>
              <a:t>编辑母版文本样式</a:t>
            </a:r>
            <a:endParaRPr altLang="en-US" lang="zh-CN"/>
          </a:p>
          <a:p>
            <a:pPr lvl="1"/>
            <a:r>
              <a:rPr altLang="en-US" lang="zh-CN"/>
              <a:t>第二级</a:t>
            </a:r>
            <a:endParaRPr altLang="en-US" lang="zh-CN"/>
          </a:p>
          <a:p>
            <a:pPr lvl="2"/>
            <a:r>
              <a:rPr altLang="en-US" lang="zh-CN"/>
              <a:t>第三级</a:t>
            </a:r>
            <a:endParaRPr altLang="en-US" lang="zh-CN"/>
          </a:p>
          <a:p>
            <a:pPr lvl="3"/>
            <a:r>
              <a:rPr altLang="en-US" lang="zh-CN"/>
              <a:t>第四级</a:t>
            </a:r>
            <a:endParaRPr altLang="en-US" lang="zh-CN"/>
          </a:p>
          <a:p>
            <a:pPr lvl="4"/>
            <a:r>
              <a:rPr altLang="en-US" lang="zh-CN"/>
              <a:t>第五级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99CC296-504A-4E30-883A-04FAB33B450B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5FAB83-EE3A-4C89-BF61-46764F188EA5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914400" eaLnBrk="1" hangingPunct="1" latinLnBrk="0" rtl="0">
        <a:lnSpc>
          <a:spcPct val="90000"/>
        </a:lnSpc>
        <a:spcBef>
          <a:spcPct val="0"/>
        </a:spcBef>
        <a:buNone/>
        <a:defRPr baseline="0" cap="all" sz="3600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baseline="0" cap="all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baseline="0" cap="all" sz="14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标题 1"/>
          <p:cNvSpPr>
            <a:spLocks noGrp="1"/>
          </p:cNvSpPr>
          <p:nvPr>
            <p:ph type="ctrTitle"/>
          </p:nvPr>
        </p:nvSpPr>
        <p:spPr/>
        <p:txBody>
          <a:bodyPr anchor="ctr" anchorCtr="0"/>
          <a:p>
            <a:r>
              <a:rPr altLang="en-US" dirty="0" lang="zh-CN">
                <a:sym typeface="+mn-ea"/>
              </a:rPr>
              <a:t>数据结构与算法</a:t>
            </a:r>
            <a:br>
              <a:rPr altLang="zh-CN" dirty="0" lang="en-US">
                <a:sym typeface="+mn-ea"/>
              </a:rPr>
            </a:br>
            <a:r>
              <a:rPr altLang="en-US" dirty="0" lang="zh-CN"/>
              <a:t>实验</a:t>
            </a:r>
            <a:r>
              <a:rPr altLang="zh-CN" dirty="0" lang="en-US"/>
              <a:t>7</a:t>
            </a:r>
            <a:r>
              <a:rPr altLang="zh-CN" dirty="0" lang="en-US"/>
              <a:t> </a:t>
            </a:r>
            <a:r>
              <a:rPr altLang="en-US" dirty="0" lang="zh-CN"/>
              <a:t>综合实验</a:t>
            </a:r>
            <a:endParaRPr altLang="en-US" dirty="0" lang="zh-CN"/>
          </a:p>
        </p:txBody>
      </p:sp>
      <p:sp>
        <p:nvSpPr>
          <p:cNvPr id="1048587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-US" dirty="0" lang="zh-CN"/>
              <a:t>罗斌 </a:t>
            </a:r>
            <a:r>
              <a:rPr altLang="zh-CN" dirty="0" lang="en-US"/>
              <a:t>2024.12.06</a:t>
            </a:r>
            <a:endParaRPr altLang="en-US" dirty="0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实验要求</a:t>
            </a:r>
            <a:endParaRPr altLang="en-US" dirty="0" lang="zh-CN"/>
          </a:p>
        </p:txBody>
      </p:sp>
      <p:sp>
        <p:nvSpPr>
          <p:cNvPr id="1048594" name="内容占位符 2"/>
          <p:cNvSpPr>
            <a:spLocks noGrp="1"/>
          </p:cNvSpPr>
          <p:nvPr>
            <p:ph sz="quarter" idx="13"/>
          </p:nvPr>
        </p:nvSpPr>
        <p:spPr>
          <a:xfrm>
            <a:off x="528955" y="1856105"/>
            <a:ext cx="5462270" cy="4691380"/>
          </a:xfrm>
        </p:spPr>
        <p:txBody>
          <a:bodyPr>
            <a:normAutofit fontScale="63571"/>
          </a:bodyPr>
          <a:p>
            <a:pPr indent="0" marL="0">
              <a:buNone/>
            </a:pPr>
            <a:r>
              <a:rPr altLang="zh-CN" dirty="0" sz="2800"/>
              <a:t>校园导游咨询系统。设计一个校园导游系统，为来访的客人提供各种信息查询服务。基本要求包括：</a:t>
            </a:r>
            <a:endParaRPr altLang="zh-CN" dirty="0" sz="2800"/>
          </a:p>
          <a:p>
            <a:pPr indent="0" marL="0">
              <a:buNone/>
            </a:pPr>
            <a:r>
              <a:rPr altLang="zh-CN" dirty="0" sz="2800"/>
              <a:t>（1）设计你所在学校的校园平面图，所含景点不少于10个。以图中顶点表示校内各景点，存放景点名称、代码、简介等信息；以边表示路径，存放路径长度等相关信息。</a:t>
            </a:r>
            <a:endParaRPr altLang="zh-CN" dirty="0" sz="2800"/>
          </a:p>
          <a:p>
            <a:pPr indent="0" marL="0">
              <a:buNone/>
            </a:pPr>
            <a:r>
              <a:rPr altLang="zh-CN" dirty="0" sz="2800"/>
              <a:t>（2）为来访客人提供图中任意景点相关信息的查询。</a:t>
            </a:r>
            <a:endParaRPr altLang="zh-CN" dirty="0" sz="2800"/>
          </a:p>
          <a:p>
            <a:pPr indent="0" marL="0">
              <a:buNone/>
            </a:pPr>
            <a:r>
              <a:rPr altLang="zh-CN" dirty="0" sz="2800"/>
              <a:t>（3）为来访客人提供图中任意景点的路径查询，即任意两个景点之间的一条最短的简单路径。</a:t>
            </a:r>
            <a:endParaRPr altLang="zh-CN" dirty="0" sz="2800"/>
          </a:p>
          <a:p>
            <a:pPr indent="0" marL="0">
              <a:buNone/>
            </a:pPr>
            <a:r>
              <a:rPr altLang="zh-CN" dirty="0" sz="2800"/>
              <a:t>（4）提供校园图中多个景点的最佳访问路线查询，即求途径多个景点的最佳（短）路径。</a:t>
            </a:r>
            <a:endParaRPr altLang="zh-CN" dirty="0" sz="2800"/>
          </a:p>
          <a:p>
            <a:pPr indent="0" marL="0">
              <a:buNone/>
            </a:pPr>
            <a:r>
              <a:rPr altLang="zh-CN" dirty="0" sz="2800"/>
              <a:t>（5）实现校园导游图的仿真界面。</a:t>
            </a:r>
            <a:endParaRPr altLang="zh-CN" dirty="0" sz="2800"/>
          </a:p>
        </p:txBody>
      </p:sp>
      <p:sp>
        <p:nvSpPr>
          <p:cNvPr id="1048595" name="文本框 3"/>
          <p:cNvSpPr txBox="1"/>
          <p:nvPr/>
        </p:nvSpPr>
        <p:spPr>
          <a:xfrm>
            <a:off x="7261860" y="1856105"/>
            <a:ext cx="3302000" cy="1958341"/>
          </a:xfrm>
          <a:prstGeom prst="rect"/>
          <a:noFill/>
        </p:spPr>
        <p:txBody>
          <a:bodyPr rtlCol="0" wrap="square">
            <a:spAutoFit/>
          </a:bodyPr>
          <a:p>
            <a:pPr indent="0" marL="0">
              <a:buNone/>
            </a:pPr>
            <a:r>
              <a:rPr altLang="zh-CN" dirty="0">
                <a:sym typeface="+mn-ea"/>
              </a:rPr>
              <a:t>实验报告要求包括：</a:t>
            </a:r>
            <a:endParaRPr altLang="zh-CN" dirty="0"/>
          </a:p>
          <a:p>
            <a:pPr indent="0" marL="0">
              <a:buNone/>
            </a:pPr>
            <a:r>
              <a:rPr altLang="zh-CN" dirty="0">
                <a:sym typeface="+mn-ea"/>
              </a:rPr>
              <a:t>(1)问题描述；</a:t>
            </a:r>
            <a:endParaRPr altLang="zh-CN" dirty="0"/>
          </a:p>
          <a:p>
            <a:pPr indent="0" marL="0">
              <a:buNone/>
            </a:pPr>
            <a:r>
              <a:rPr altLang="zh-CN" dirty="0">
                <a:sym typeface="+mn-ea"/>
              </a:rPr>
              <a:t>(2)需求分析；</a:t>
            </a:r>
            <a:endParaRPr altLang="zh-CN" dirty="0"/>
          </a:p>
          <a:p>
            <a:pPr indent="0" marL="0">
              <a:buNone/>
            </a:pPr>
            <a:r>
              <a:rPr altLang="zh-CN" dirty="0">
                <a:sym typeface="+mn-ea"/>
              </a:rPr>
              <a:t>(3)算法设计；</a:t>
            </a:r>
            <a:endParaRPr altLang="zh-CN" dirty="0"/>
          </a:p>
          <a:p>
            <a:pPr indent="0" marL="0">
              <a:buNone/>
            </a:pPr>
            <a:r>
              <a:rPr altLang="zh-CN" dirty="0">
                <a:sym typeface="+mn-ea"/>
              </a:rPr>
              <a:t>(4)系统实现；</a:t>
            </a:r>
            <a:endParaRPr altLang="zh-CN" dirty="0"/>
          </a:p>
          <a:p>
            <a:pPr indent="0" marL="0">
              <a:buNone/>
            </a:pPr>
            <a:r>
              <a:rPr altLang="zh-CN" dirty="0">
                <a:sym typeface="+mn-ea"/>
              </a:rPr>
              <a:t>(5)测试分析等。</a:t>
            </a:r>
            <a:endParaRPr altLang="zh-CN" dirty="0"/>
          </a:p>
          <a:p>
            <a:endParaRPr altLang="en-US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59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7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endParaRPr altLang="en-US" lang="zh-CN"/>
          </a:p>
        </p:txBody>
      </p:sp>
      <p:pic>
        <p:nvPicPr>
          <p:cNvPr id="2097155" name="图片 3" descr="翔大校区地图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58420"/>
            <a:ext cx="12192000" cy="6740525"/>
          </a:xfrm>
          <a:prstGeom prst="rect"/>
        </p:spPr>
      </p:pic>
      <p:sp>
        <p:nvSpPr>
          <p:cNvPr id="1048598" name="椭圆 4"/>
          <p:cNvSpPr/>
          <p:nvPr/>
        </p:nvSpPr>
        <p:spPr>
          <a:xfrm>
            <a:off x="2036445" y="2297430"/>
            <a:ext cx="123190" cy="142875"/>
          </a:xfrm>
          <a:prstGeom prst="ellipse"/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99" name="椭圆 5"/>
          <p:cNvSpPr/>
          <p:nvPr/>
        </p:nvSpPr>
        <p:spPr>
          <a:xfrm>
            <a:off x="6841490" y="4584700"/>
            <a:ext cx="123190" cy="142875"/>
          </a:xfrm>
          <a:prstGeom prst="ellipse"/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0" name="椭圆 6"/>
          <p:cNvSpPr/>
          <p:nvPr/>
        </p:nvSpPr>
        <p:spPr>
          <a:xfrm>
            <a:off x="3631565" y="6195695"/>
            <a:ext cx="123190" cy="142875"/>
          </a:xfrm>
          <a:prstGeom prst="ellipse"/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1" name="椭圆 7"/>
          <p:cNvSpPr/>
          <p:nvPr/>
        </p:nvSpPr>
        <p:spPr>
          <a:xfrm>
            <a:off x="3379470" y="5093970"/>
            <a:ext cx="123190" cy="142875"/>
          </a:xfrm>
          <a:prstGeom prst="ellipse"/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2" name="椭圆 8"/>
          <p:cNvSpPr/>
          <p:nvPr/>
        </p:nvSpPr>
        <p:spPr>
          <a:xfrm>
            <a:off x="2749550" y="3286125"/>
            <a:ext cx="123190" cy="142875"/>
          </a:xfrm>
          <a:prstGeom prst="ellipse"/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3" name="椭圆 9"/>
          <p:cNvSpPr/>
          <p:nvPr/>
        </p:nvSpPr>
        <p:spPr>
          <a:xfrm>
            <a:off x="2968625" y="1744980"/>
            <a:ext cx="123190" cy="142875"/>
          </a:xfrm>
          <a:prstGeom prst="ellipse"/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4" name="椭圆 10"/>
          <p:cNvSpPr/>
          <p:nvPr/>
        </p:nvSpPr>
        <p:spPr>
          <a:xfrm>
            <a:off x="7548245" y="4195445"/>
            <a:ext cx="123190" cy="142875"/>
          </a:xfrm>
          <a:prstGeom prst="ellipse"/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5" name="椭圆 11"/>
          <p:cNvSpPr/>
          <p:nvPr/>
        </p:nvSpPr>
        <p:spPr>
          <a:xfrm>
            <a:off x="7122160" y="1000125"/>
            <a:ext cx="123190" cy="142875"/>
          </a:xfrm>
          <a:prstGeom prst="ellipse"/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6" name="椭圆 12"/>
          <p:cNvSpPr/>
          <p:nvPr/>
        </p:nvSpPr>
        <p:spPr>
          <a:xfrm>
            <a:off x="6318250" y="1000125"/>
            <a:ext cx="123190" cy="142875"/>
          </a:xfrm>
          <a:prstGeom prst="ellipse"/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7" name="椭圆 13"/>
          <p:cNvSpPr/>
          <p:nvPr/>
        </p:nvSpPr>
        <p:spPr>
          <a:xfrm>
            <a:off x="4490085" y="5416550"/>
            <a:ext cx="123190" cy="142875"/>
          </a:xfrm>
          <a:prstGeom prst="ellipse"/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8" name="文本框 14"/>
          <p:cNvSpPr txBox="1"/>
          <p:nvPr/>
        </p:nvSpPr>
        <p:spPr>
          <a:xfrm>
            <a:off x="6318250" y="4195445"/>
            <a:ext cx="1156970" cy="370841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sz="1000" 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曹德旺</a:t>
            </a:r>
            <a:endParaRPr altLang="en-US" b="1" sz="1000" lang="zh-CN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altLang="en-US" b="1" sz="1000" 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图书馆</a:t>
            </a:r>
            <a:endParaRPr altLang="en-US" b="1" sz="1000" lang="zh-CN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09" name="椭圆 15"/>
          <p:cNvSpPr/>
          <p:nvPr/>
        </p:nvSpPr>
        <p:spPr>
          <a:xfrm>
            <a:off x="790575" y="5093970"/>
            <a:ext cx="123190" cy="142875"/>
          </a:xfrm>
          <a:prstGeom prst="ellipse"/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10" name="文本框 16"/>
          <p:cNvSpPr txBox="1"/>
          <p:nvPr/>
        </p:nvSpPr>
        <p:spPr>
          <a:xfrm>
            <a:off x="559435" y="4829810"/>
            <a:ext cx="768350" cy="24511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en-US" b="1" sz="1000" lang="zh-CN">
                <a:solidFill>
                  <a:schemeClr val="tx2">
                    <a:lumMod val="60000"/>
                    <a:lumOff val="40000"/>
                  </a:schemeClr>
                </a:solidFill>
              </a:rPr>
              <a:t>信息学院</a:t>
            </a:r>
            <a:endParaRPr altLang="en-US" b="1" sz="1000" lang="zh-CN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1" name="任意多边形 18"/>
          <p:cNvSpPr/>
          <p:nvPr/>
        </p:nvSpPr>
        <p:spPr>
          <a:xfrm>
            <a:off x="892175" y="2400300"/>
            <a:ext cx="1144270" cy="2693670"/>
          </a:xfrm>
          <a:custGeom>
            <a:avLst/>
            <a:gdLst>
              <a:gd name="connisteX0" fmla="*/ 1064260 w 1064260"/>
              <a:gd name="connsiteY0" fmla="*/ 0 h 2672252"/>
              <a:gd name="connisteX1" fmla="*/ 992505 w 1064260"/>
              <a:gd name="connsiteY1" fmla="*/ 61595 h 2672252"/>
              <a:gd name="connisteX2" fmla="*/ 921385 w 1064260"/>
              <a:gd name="connsiteY2" fmla="*/ 71755 h 2672252"/>
              <a:gd name="connisteX3" fmla="*/ 849630 w 1064260"/>
              <a:gd name="connsiteY3" fmla="*/ 92075 h 2672252"/>
              <a:gd name="connisteX4" fmla="*/ 777875 w 1064260"/>
              <a:gd name="connsiteY4" fmla="*/ 132715 h 2672252"/>
              <a:gd name="connisteX5" fmla="*/ 767715 w 1064260"/>
              <a:gd name="connsiteY5" fmla="*/ 204470 h 2672252"/>
              <a:gd name="connisteX6" fmla="*/ 798195 w 1064260"/>
              <a:gd name="connsiteY6" fmla="*/ 276225 h 2672252"/>
              <a:gd name="connisteX7" fmla="*/ 798195 w 1064260"/>
              <a:gd name="connsiteY7" fmla="*/ 347980 h 2672252"/>
              <a:gd name="connisteX8" fmla="*/ 808355 w 1064260"/>
              <a:gd name="connsiteY8" fmla="*/ 419735 h 2672252"/>
              <a:gd name="connisteX9" fmla="*/ 828675 w 1064260"/>
              <a:gd name="connsiteY9" fmla="*/ 501650 h 2672252"/>
              <a:gd name="connisteX10" fmla="*/ 859790 w 1064260"/>
              <a:gd name="connsiteY10" fmla="*/ 573405 h 2672252"/>
              <a:gd name="connisteX11" fmla="*/ 880110 w 1064260"/>
              <a:gd name="connsiteY11" fmla="*/ 645160 h 2672252"/>
              <a:gd name="connisteX12" fmla="*/ 910590 w 1064260"/>
              <a:gd name="connsiteY12" fmla="*/ 716280 h 2672252"/>
              <a:gd name="connisteX13" fmla="*/ 910590 w 1064260"/>
              <a:gd name="connsiteY13" fmla="*/ 788035 h 2672252"/>
              <a:gd name="connisteX14" fmla="*/ 921385 w 1064260"/>
              <a:gd name="connsiteY14" fmla="*/ 859790 h 2672252"/>
              <a:gd name="connisteX15" fmla="*/ 941705 w 1064260"/>
              <a:gd name="connsiteY15" fmla="*/ 931545 h 2672252"/>
              <a:gd name="connisteX16" fmla="*/ 941705 w 1064260"/>
              <a:gd name="connsiteY16" fmla="*/ 1003300 h 2672252"/>
              <a:gd name="connisteX17" fmla="*/ 951865 w 1064260"/>
              <a:gd name="connsiteY17" fmla="*/ 1075055 h 2672252"/>
              <a:gd name="connisteX18" fmla="*/ 951865 w 1064260"/>
              <a:gd name="connsiteY18" fmla="*/ 1146175 h 2672252"/>
              <a:gd name="connisteX19" fmla="*/ 982345 w 1064260"/>
              <a:gd name="connsiteY19" fmla="*/ 1217930 h 2672252"/>
              <a:gd name="connisteX20" fmla="*/ 982345 w 1064260"/>
              <a:gd name="connsiteY20" fmla="*/ 1289685 h 2672252"/>
              <a:gd name="connisteX21" fmla="*/ 982345 w 1064260"/>
              <a:gd name="connsiteY21" fmla="*/ 1361440 h 2672252"/>
              <a:gd name="connisteX22" fmla="*/ 972185 w 1064260"/>
              <a:gd name="connsiteY22" fmla="*/ 1433195 h 2672252"/>
              <a:gd name="connisteX23" fmla="*/ 931545 w 1064260"/>
              <a:gd name="connsiteY23" fmla="*/ 1504950 h 2672252"/>
              <a:gd name="connisteX24" fmla="*/ 900430 w 1064260"/>
              <a:gd name="connsiteY24" fmla="*/ 1576705 h 2672252"/>
              <a:gd name="connisteX25" fmla="*/ 869950 w 1064260"/>
              <a:gd name="connsiteY25" fmla="*/ 1647825 h 2672252"/>
              <a:gd name="connisteX26" fmla="*/ 849630 w 1064260"/>
              <a:gd name="connsiteY26" fmla="*/ 1719580 h 2672252"/>
              <a:gd name="connisteX27" fmla="*/ 818515 w 1064260"/>
              <a:gd name="connsiteY27" fmla="*/ 1791335 h 2672252"/>
              <a:gd name="connisteX28" fmla="*/ 788035 w 1064260"/>
              <a:gd name="connsiteY28" fmla="*/ 1863090 h 2672252"/>
              <a:gd name="connisteX29" fmla="*/ 757555 w 1064260"/>
              <a:gd name="connsiteY29" fmla="*/ 1934845 h 2672252"/>
              <a:gd name="connisteX30" fmla="*/ 726440 w 1064260"/>
              <a:gd name="connsiteY30" fmla="*/ 2006600 h 2672252"/>
              <a:gd name="connisteX31" fmla="*/ 706120 w 1064260"/>
              <a:gd name="connsiteY31" fmla="*/ 2077720 h 2672252"/>
              <a:gd name="connisteX32" fmla="*/ 675640 w 1064260"/>
              <a:gd name="connsiteY32" fmla="*/ 2149475 h 2672252"/>
              <a:gd name="connisteX33" fmla="*/ 665480 w 1064260"/>
              <a:gd name="connsiteY33" fmla="*/ 2231390 h 2672252"/>
              <a:gd name="connisteX34" fmla="*/ 675640 w 1064260"/>
              <a:gd name="connsiteY34" fmla="*/ 2303145 h 2672252"/>
              <a:gd name="connisteX35" fmla="*/ 695960 w 1064260"/>
              <a:gd name="connsiteY35" fmla="*/ 2374900 h 2672252"/>
              <a:gd name="connisteX36" fmla="*/ 706120 w 1064260"/>
              <a:gd name="connsiteY36" fmla="*/ 2446655 h 2672252"/>
              <a:gd name="connisteX37" fmla="*/ 654685 w 1064260"/>
              <a:gd name="connsiteY37" fmla="*/ 2518410 h 2672252"/>
              <a:gd name="connisteX38" fmla="*/ 583565 w 1064260"/>
              <a:gd name="connsiteY38" fmla="*/ 2559050 h 2672252"/>
              <a:gd name="connisteX39" fmla="*/ 511810 w 1064260"/>
              <a:gd name="connsiteY39" fmla="*/ 2600325 h 2672252"/>
              <a:gd name="connisteX40" fmla="*/ 440055 w 1064260"/>
              <a:gd name="connsiteY40" fmla="*/ 2651125 h 2672252"/>
              <a:gd name="connisteX41" fmla="*/ 368300 w 1064260"/>
              <a:gd name="connsiteY41" fmla="*/ 2671445 h 2672252"/>
              <a:gd name="connisteX42" fmla="*/ 286385 w 1064260"/>
              <a:gd name="connsiteY42" fmla="*/ 2630805 h 2672252"/>
              <a:gd name="connisteX43" fmla="*/ 214630 w 1064260"/>
              <a:gd name="connsiteY43" fmla="*/ 2620645 h 2672252"/>
              <a:gd name="connisteX44" fmla="*/ 142875 w 1064260"/>
              <a:gd name="connsiteY44" fmla="*/ 2620645 h 2672252"/>
              <a:gd name="connisteX45" fmla="*/ 71120 w 1064260"/>
              <a:gd name="connsiteY45" fmla="*/ 2630805 h 2672252"/>
              <a:gd name="connisteX46" fmla="*/ 0 w 1064260"/>
              <a:gd name="connsiteY46" fmla="*/ 2671445 h 267225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</a:cxnLst>
            <a:rect l="l" t="t" r="r" b="b"/>
            <a:pathLst>
              <a:path w="1064260" h="2672252">
                <a:moveTo>
                  <a:pt x="1064260" y="0"/>
                </a:moveTo>
                <a:cubicBezTo>
                  <a:pt x="1051560" y="12065"/>
                  <a:pt x="1021080" y="46990"/>
                  <a:pt x="992505" y="61595"/>
                </a:cubicBezTo>
                <a:cubicBezTo>
                  <a:pt x="963930" y="76200"/>
                  <a:pt x="949960" y="65405"/>
                  <a:pt x="921385" y="71755"/>
                </a:cubicBezTo>
                <a:cubicBezTo>
                  <a:pt x="892810" y="78105"/>
                  <a:pt x="878205" y="80010"/>
                  <a:pt x="849630" y="92075"/>
                </a:cubicBezTo>
                <a:cubicBezTo>
                  <a:pt x="821055" y="104140"/>
                  <a:pt x="794385" y="110490"/>
                  <a:pt x="777875" y="132715"/>
                </a:cubicBezTo>
                <a:cubicBezTo>
                  <a:pt x="761365" y="154940"/>
                  <a:pt x="763905" y="175895"/>
                  <a:pt x="767715" y="204470"/>
                </a:cubicBezTo>
                <a:cubicBezTo>
                  <a:pt x="771525" y="233045"/>
                  <a:pt x="791845" y="247650"/>
                  <a:pt x="798195" y="276225"/>
                </a:cubicBezTo>
                <a:cubicBezTo>
                  <a:pt x="804545" y="304800"/>
                  <a:pt x="796290" y="319405"/>
                  <a:pt x="798195" y="347980"/>
                </a:cubicBezTo>
                <a:cubicBezTo>
                  <a:pt x="800100" y="376555"/>
                  <a:pt x="802005" y="389255"/>
                  <a:pt x="808355" y="419735"/>
                </a:cubicBezTo>
                <a:cubicBezTo>
                  <a:pt x="814705" y="450215"/>
                  <a:pt x="818515" y="471170"/>
                  <a:pt x="828675" y="501650"/>
                </a:cubicBezTo>
                <a:cubicBezTo>
                  <a:pt x="838835" y="532130"/>
                  <a:pt x="849630" y="544830"/>
                  <a:pt x="859790" y="573405"/>
                </a:cubicBezTo>
                <a:cubicBezTo>
                  <a:pt x="869950" y="601980"/>
                  <a:pt x="869950" y="616585"/>
                  <a:pt x="880110" y="645160"/>
                </a:cubicBezTo>
                <a:cubicBezTo>
                  <a:pt x="890270" y="673735"/>
                  <a:pt x="904240" y="687705"/>
                  <a:pt x="910590" y="716280"/>
                </a:cubicBezTo>
                <a:cubicBezTo>
                  <a:pt x="916940" y="744855"/>
                  <a:pt x="908685" y="759460"/>
                  <a:pt x="910590" y="788035"/>
                </a:cubicBezTo>
                <a:cubicBezTo>
                  <a:pt x="912495" y="816610"/>
                  <a:pt x="915035" y="831215"/>
                  <a:pt x="921385" y="859790"/>
                </a:cubicBezTo>
                <a:cubicBezTo>
                  <a:pt x="927735" y="888365"/>
                  <a:pt x="937895" y="902970"/>
                  <a:pt x="941705" y="931545"/>
                </a:cubicBezTo>
                <a:cubicBezTo>
                  <a:pt x="945515" y="960120"/>
                  <a:pt x="939800" y="974725"/>
                  <a:pt x="941705" y="1003300"/>
                </a:cubicBezTo>
                <a:cubicBezTo>
                  <a:pt x="943610" y="1031875"/>
                  <a:pt x="949960" y="1046480"/>
                  <a:pt x="951865" y="1075055"/>
                </a:cubicBezTo>
                <a:cubicBezTo>
                  <a:pt x="953770" y="1103630"/>
                  <a:pt x="945515" y="1117600"/>
                  <a:pt x="951865" y="1146175"/>
                </a:cubicBezTo>
                <a:cubicBezTo>
                  <a:pt x="958215" y="1174750"/>
                  <a:pt x="975995" y="1189355"/>
                  <a:pt x="982345" y="1217930"/>
                </a:cubicBezTo>
                <a:cubicBezTo>
                  <a:pt x="988695" y="1246505"/>
                  <a:pt x="982345" y="1261110"/>
                  <a:pt x="982345" y="1289685"/>
                </a:cubicBezTo>
                <a:cubicBezTo>
                  <a:pt x="982345" y="1318260"/>
                  <a:pt x="984250" y="1332865"/>
                  <a:pt x="982345" y="1361440"/>
                </a:cubicBezTo>
                <a:cubicBezTo>
                  <a:pt x="980440" y="1390015"/>
                  <a:pt x="982345" y="1404620"/>
                  <a:pt x="972185" y="1433195"/>
                </a:cubicBezTo>
                <a:cubicBezTo>
                  <a:pt x="962025" y="1461770"/>
                  <a:pt x="946150" y="1476375"/>
                  <a:pt x="931545" y="1504950"/>
                </a:cubicBezTo>
                <a:cubicBezTo>
                  <a:pt x="916940" y="1533525"/>
                  <a:pt x="912495" y="1548130"/>
                  <a:pt x="900430" y="1576705"/>
                </a:cubicBezTo>
                <a:cubicBezTo>
                  <a:pt x="888365" y="1605280"/>
                  <a:pt x="880110" y="1619250"/>
                  <a:pt x="869950" y="1647825"/>
                </a:cubicBezTo>
                <a:cubicBezTo>
                  <a:pt x="859790" y="1676400"/>
                  <a:pt x="859790" y="1691005"/>
                  <a:pt x="849630" y="1719580"/>
                </a:cubicBezTo>
                <a:cubicBezTo>
                  <a:pt x="839470" y="1748155"/>
                  <a:pt x="830580" y="1762760"/>
                  <a:pt x="818515" y="1791335"/>
                </a:cubicBezTo>
                <a:cubicBezTo>
                  <a:pt x="806450" y="1819910"/>
                  <a:pt x="800100" y="1834515"/>
                  <a:pt x="788035" y="1863090"/>
                </a:cubicBezTo>
                <a:cubicBezTo>
                  <a:pt x="775970" y="1891665"/>
                  <a:pt x="769620" y="1906270"/>
                  <a:pt x="757555" y="1934845"/>
                </a:cubicBezTo>
                <a:cubicBezTo>
                  <a:pt x="745490" y="1963420"/>
                  <a:pt x="736600" y="1978025"/>
                  <a:pt x="726440" y="2006600"/>
                </a:cubicBezTo>
                <a:cubicBezTo>
                  <a:pt x="716280" y="2035175"/>
                  <a:pt x="716280" y="2049145"/>
                  <a:pt x="706120" y="2077720"/>
                </a:cubicBezTo>
                <a:cubicBezTo>
                  <a:pt x="695960" y="2106295"/>
                  <a:pt x="683895" y="2118995"/>
                  <a:pt x="675640" y="2149475"/>
                </a:cubicBezTo>
                <a:cubicBezTo>
                  <a:pt x="667385" y="2179955"/>
                  <a:pt x="665480" y="2200910"/>
                  <a:pt x="665480" y="2231390"/>
                </a:cubicBezTo>
                <a:cubicBezTo>
                  <a:pt x="665480" y="2261870"/>
                  <a:pt x="669290" y="2274570"/>
                  <a:pt x="675640" y="2303145"/>
                </a:cubicBezTo>
                <a:cubicBezTo>
                  <a:pt x="681990" y="2331720"/>
                  <a:pt x="689610" y="2346325"/>
                  <a:pt x="695960" y="2374900"/>
                </a:cubicBezTo>
                <a:cubicBezTo>
                  <a:pt x="702310" y="2403475"/>
                  <a:pt x="714375" y="2418080"/>
                  <a:pt x="706120" y="2446655"/>
                </a:cubicBezTo>
                <a:cubicBezTo>
                  <a:pt x="697865" y="2475230"/>
                  <a:pt x="679450" y="2496185"/>
                  <a:pt x="654685" y="2518410"/>
                </a:cubicBezTo>
                <a:cubicBezTo>
                  <a:pt x="629920" y="2540635"/>
                  <a:pt x="612140" y="2542540"/>
                  <a:pt x="583565" y="2559050"/>
                </a:cubicBezTo>
                <a:cubicBezTo>
                  <a:pt x="554990" y="2575560"/>
                  <a:pt x="540385" y="2581910"/>
                  <a:pt x="511810" y="2600325"/>
                </a:cubicBezTo>
                <a:cubicBezTo>
                  <a:pt x="483235" y="2618740"/>
                  <a:pt x="468630" y="2637155"/>
                  <a:pt x="440055" y="2651125"/>
                </a:cubicBezTo>
                <a:cubicBezTo>
                  <a:pt x="411480" y="2665095"/>
                  <a:pt x="398780" y="2675255"/>
                  <a:pt x="368300" y="2671445"/>
                </a:cubicBezTo>
                <a:cubicBezTo>
                  <a:pt x="337820" y="2667635"/>
                  <a:pt x="316865" y="2640965"/>
                  <a:pt x="286385" y="2630805"/>
                </a:cubicBezTo>
                <a:cubicBezTo>
                  <a:pt x="255905" y="2620645"/>
                  <a:pt x="243205" y="2622550"/>
                  <a:pt x="214630" y="2620645"/>
                </a:cubicBezTo>
                <a:cubicBezTo>
                  <a:pt x="186055" y="2618740"/>
                  <a:pt x="171450" y="2618740"/>
                  <a:pt x="142875" y="2620645"/>
                </a:cubicBezTo>
                <a:cubicBezTo>
                  <a:pt x="114300" y="2622550"/>
                  <a:pt x="99695" y="2620645"/>
                  <a:pt x="71120" y="2630805"/>
                </a:cubicBezTo>
                <a:cubicBezTo>
                  <a:pt x="42545" y="2640965"/>
                  <a:pt x="12700" y="2663825"/>
                  <a:pt x="0" y="2671445"/>
                </a:cubicBezTo>
              </a:path>
            </a:pathLst>
          </a:custGeom>
          <a:noFill/>
          <a:ln w="34925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12" name="任意多边形 19"/>
          <p:cNvSpPr/>
          <p:nvPr/>
        </p:nvSpPr>
        <p:spPr>
          <a:xfrm>
            <a:off x="1676400" y="2399665"/>
            <a:ext cx="1162050" cy="895985"/>
          </a:xfrm>
          <a:custGeom>
            <a:avLst/>
            <a:gdLst>
              <a:gd name="connisteX0" fmla="*/ 413543 w 1162208"/>
              <a:gd name="connsiteY0" fmla="*/ 0 h 932815"/>
              <a:gd name="connisteX1" fmla="*/ 344963 w 1162208"/>
              <a:gd name="connsiteY1" fmla="*/ 29845 h 932815"/>
              <a:gd name="connisteX2" fmla="*/ 276383 w 1162208"/>
              <a:gd name="connsiteY2" fmla="*/ 78740 h 932815"/>
              <a:gd name="connisteX3" fmla="*/ 207803 w 1162208"/>
              <a:gd name="connsiteY3" fmla="*/ 107950 h 932815"/>
              <a:gd name="connisteX4" fmla="*/ 138588 w 1162208"/>
              <a:gd name="connsiteY4" fmla="*/ 137795 h 932815"/>
              <a:gd name="connisteX5" fmla="*/ 70008 w 1162208"/>
              <a:gd name="connsiteY5" fmla="*/ 157480 h 932815"/>
              <a:gd name="connisteX6" fmla="*/ 1428 w 1162208"/>
              <a:gd name="connsiteY6" fmla="*/ 215900 h 932815"/>
              <a:gd name="connisteX7" fmla="*/ 30638 w 1162208"/>
              <a:gd name="connsiteY7" fmla="*/ 285115 h 932815"/>
              <a:gd name="connisteX8" fmla="*/ 60483 w 1162208"/>
              <a:gd name="connsiteY8" fmla="*/ 353695 h 932815"/>
              <a:gd name="connisteX9" fmla="*/ 89693 w 1162208"/>
              <a:gd name="connsiteY9" fmla="*/ 422275 h 932815"/>
              <a:gd name="connisteX10" fmla="*/ 109378 w 1162208"/>
              <a:gd name="connsiteY10" fmla="*/ 490855 h 932815"/>
              <a:gd name="connisteX11" fmla="*/ 119538 w 1162208"/>
              <a:gd name="connsiteY11" fmla="*/ 559435 h 932815"/>
              <a:gd name="connisteX12" fmla="*/ 119538 w 1162208"/>
              <a:gd name="connsiteY12" fmla="*/ 628650 h 932815"/>
              <a:gd name="connisteX13" fmla="*/ 138588 w 1162208"/>
              <a:gd name="connsiteY13" fmla="*/ 697230 h 932815"/>
              <a:gd name="connisteX14" fmla="*/ 207803 w 1162208"/>
              <a:gd name="connsiteY14" fmla="*/ 716915 h 932815"/>
              <a:gd name="connisteX15" fmla="*/ 276383 w 1162208"/>
              <a:gd name="connsiteY15" fmla="*/ 668020 h 932815"/>
              <a:gd name="connisteX16" fmla="*/ 344963 w 1162208"/>
              <a:gd name="connsiteY16" fmla="*/ 648335 h 932815"/>
              <a:gd name="connisteX17" fmla="*/ 413543 w 1162208"/>
              <a:gd name="connsiteY17" fmla="*/ 628650 h 932815"/>
              <a:gd name="connisteX18" fmla="*/ 482123 w 1162208"/>
              <a:gd name="connsiteY18" fmla="*/ 608965 h 932815"/>
              <a:gd name="connisteX19" fmla="*/ 551338 w 1162208"/>
              <a:gd name="connsiteY19" fmla="*/ 608965 h 932815"/>
              <a:gd name="connisteX20" fmla="*/ 629443 w 1162208"/>
              <a:gd name="connsiteY20" fmla="*/ 608965 h 932815"/>
              <a:gd name="connisteX21" fmla="*/ 708183 w 1162208"/>
              <a:gd name="connsiteY21" fmla="*/ 608965 h 932815"/>
              <a:gd name="connisteX22" fmla="*/ 776763 w 1162208"/>
              <a:gd name="connsiteY22" fmla="*/ 608965 h 932815"/>
              <a:gd name="connisteX23" fmla="*/ 845343 w 1162208"/>
              <a:gd name="connsiteY23" fmla="*/ 608965 h 932815"/>
              <a:gd name="connisteX24" fmla="*/ 914558 w 1162208"/>
              <a:gd name="connsiteY24" fmla="*/ 608965 h 932815"/>
              <a:gd name="connisteX25" fmla="*/ 983138 w 1162208"/>
              <a:gd name="connsiteY25" fmla="*/ 598805 h 932815"/>
              <a:gd name="connisteX26" fmla="*/ 1061878 w 1162208"/>
              <a:gd name="connsiteY26" fmla="*/ 589280 h 932815"/>
              <a:gd name="connisteX27" fmla="*/ 1130458 w 1162208"/>
              <a:gd name="connsiteY27" fmla="*/ 589280 h 932815"/>
              <a:gd name="connisteX28" fmla="*/ 1159668 w 1162208"/>
              <a:gd name="connsiteY28" fmla="*/ 657860 h 932815"/>
              <a:gd name="connisteX29" fmla="*/ 1159668 w 1162208"/>
              <a:gd name="connsiteY29" fmla="*/ 726440 h 932815"/>
              <a:gd name="connisteX30" fmla="*/ 1159668 w 1162208"/>
              <a:gd name="connsiteY30" fmla="*/ 795020 h 932815"/>
              <a:gd name="connisteX31" fmla="*/ 1150143 w 1162208"/>
              <a:gd name="connsiteY31" fmla="*/ 864235 h 932815"/>
              <a:gd name="connisteX32" fmla="*/ 1150143 w 1162208"/>
              <a:gd name="connsiteY32" fmla="*/ 932815 h 9328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</a:cxnLst>
            <a:rect l="l" t="t" r="r" b="b"/>
            <a:pathLst>
              <a:path w="1162209" h="932815">
                <a:moveTo>
                  <a:pt x="413544" y="0"/>
                </a:moveTo>
                <a:cubicBezTo>
                  <a:pt x="401479" y="5080"/>
                  <a:pt x="372269" y="13970"/>
                  <a:pt x="344964" y="29845"/>
                </a:cubicBezTo>
                <a:cubicBezTo>
                  <a:pt x="317659" y="45720"/>
                  <a:pt x="303689" y="62865"/>
                  <a:pt x="276384" y="78740"/>
                </a:cubicBezTo>
                <a:cubicBezTo>
                  <a:pt x="249079" y="94615"/>
                  <a:pt x="235109" y="95885"/>
                  <a:pt x="207804" y="107950"/>
                </a:cubicBezTo>
                <a:cubicBezTo>
                  <a:pt x="180499" y="120015"/>
                  <a:pt x="165894" y="127635"/>
                  <a:pt x="138589" y="137795"/>
                </a:cubicBezTo>
                <a:cubicBezTo>
                  <a:pt x="111284" y="147955"/>
                  <a:pt x="97314" y="141605"/>
                  <a:pt x="70009" y="157480"/>
                </a:cubicBezTo>
                <a:cubicBezTo>
                  <a:pt x="42704" y="173355"/>
                  <a:pt x="9049" y="190500"/>
                  <a:pt x="1429" y="215900"/>
                </a:cubicBezTo>
                <a:cubicBezTo>
                  <a:pt x="-6191" y="241300"/>
                  <a:pt x="18574" y="257810"/>
                  <a:pt x="30639" y="285115"/>
                </a:cubicBezTo>
                <a:cubicBezTo>
                  <a:pt x="42704" y="312420"/>
                  <a:pt x="48419" y="326390"/>
                  <a:pt x="60484" y="353695"/>
                </a:cubicBezTo>
                <a:cubicBezTo>
                  <a:pt x="72549" y="381000"/>
                  <a:pt x="80169" y="394970"/>
                  <a:pt x="89694" y="422275"/>
                </a:cubicBezTo>
                <a:cubicBezTo>
                  <a:pt x="99219" y="449580"/>
                  <a:pt x="103664" y="463550"/>
                  <a:pt x="109379" y="490855"/>
                </a:cubicBezTo>
                <a:cubicBezTo>
                  <a:pt x="115094" y="518160"/>
                  <a:pt x="117634" y="532130"/>
                  <a:pt x="119539" y="559435"/>
                </a:cubicBezTo>
                <a:cubicBezTo>
                  <a:pt x="121444" y="586740"/>
                  <a:pt x="115729" y="601345"/>
                  <a:pt x="119539" y="628650"/>
                </a:cubicBezTo>
                <a:cubicBezTo>
                  <a:pt x="123349" y="655955"/>
                  <a:pt x="120809" y="679450"/>
                  <a:pt x="138589" y="697230"/>
                </a:cubicBezTo>
                <a:cubicBezTo>
                  <a:pt x="156369" y="715010"/>
                  <a:pt x="180499" y="722630"/>
                  <a:pt x="207804" y="716915"/>
                </a:cubicBezTo>
                <a:cubicBezTo>
                  <a:pt x="235109" y="711200"/>
                  <a:pt x="249079" y="681990"/>
                  <a:pt x="276384" y="668020"/>
                </a:cubicBezTo>
                <a:cubicBezTo>
                  <a:pt x="303689" y="654050"/>
                  <a:pt x="317659" y="655955"/>
                  <a:pt x="344964" y="648335"/>
                </a:cubicBezTo>
                <a:cubicBezTo>
                  <a:pt x="372269" y="640715"/>
                  <a:pt x="386239" y="636270"/>
                  <a:pt x="413544" y="628650"/>
                </a:cubicBezTo>
                <a:cubicBezTo>
                  <a:pt x="440849" y="621030"/>
                  <a:pt x="454819" y="612775"/>
                  <a:pt x="482124" y="608965"/>
                </a:cubicBezTo>
                <a:cubicBezTo>
                  <a:pt x="509429" y="605155"/>
                  <a:pt x="522129" y="608965"/>
                  <a:pt x="551339" y="608965"/>
                </a:cubicBezTo>
                <a:cubicBezTo>
                  <a:pt x="580549" y="608965"/>
                  <a:pt x="598329" y="608965"/>
                  <a:pt x="629444" y="608965"/>
                </a:cubicBezTo>
                <a:cubicBezTo>
                  <a:pt x="660559" y="608965"/>
                  <a:pt x="678974" y="608965"/>
                  <a:pt x="708184" y="608965"/>
                </a:cubicBezTo>
                <a:cubicBezTo>
                  <a:pt x="737394" y="608965"/>
                  <a:pt x="749459" y="608965"/>
                  <a:pt x="776764" y="608965"/>
                </a:cubicBezTo>
                <a:cubicBezTo>
                  <a:pt x="804069" y="608965"/>
                  <a:pt x="818039" y="608965"/>
                  <a:pt x="845344" y="608965"/>
                </a:cubicBezTo>
                <a:cubicBezTo>
                  <a:pt x="872649" y="608965"/>
                  <a:pt x="887254" y="610870"/>
                  <a:pt x="914559" y="608965"/>
                </a:cubicBezTo>
                <a:cubicBezTo>
                  <a:pt x="941864" y="607060"/>
                  <a:pt x="953929" y="602615"/>
                  <a:pt x="983139" y="598805"/>
                </a:cubicBezTo>
                <a:cubicBezTo>
                  <a:pt x="1012349" y="594995"/>
                  <a:pt x="1032669" y="591185"/>
                  <a:pt x="1061879" y="589280"/>
                </a:cubicBezTo>
                <a:cubicBezTo>
                  <a:pt x="1091089" y="587375"/>
                  <a:pt x="1110774" y="575310"/>
                  <a:pt x="1130459" y="589280"/>
                </a:cubicBezTo>
                <a:cubicBezTo>
                  <a:pt x="1150144" y="603250"/>
                  <a:pt x="1153954" y="630555"/>
                  <a:pt x="1159669" y="657860"/>
                </a:cubicBezTo>
                <a:cubicBezTo>
                  <a:pt x="1165384" y="685165"/>
                  <a:pt x="1159669" y="699135"/>
                  <a:pt x="1159669" y="726440"/>
                </a:cubicBezTo>
                <a:cubicBezTo>
                  <a:pt x="1159669" y="753745"/>
                  <a:pt x="1161574" y="767715"/>
                  <a:pt x="1159669" y="795020"/>
                </a:cubicBezTo>
                <a:cubicBezTo>
                  <a:pt x="1157764" y="822325"/>
                  <a:pt x="1152049" y="836930"/>
                  <a:pt x="1150144" y="864235"/>
                </a:cubicBezTo>
                <a:cubicBezTo>
                  <a:pt x="1148239" y="891540"/>
                  <a:pt x="1150144" y="920750"/>
                  <a:pt x="1150144" y="932815"/>
                </a:cubicBez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13" name="任意多边形 24"/>
          <p:cNvSpPr/>
          <p:nvPr/>
        </p:nvSpPr>
        <p:spPr>
          <a:xfrm>
            <a:off x="892175" y="3391535"/>
            <a:ext cx="1904365" cy="1729740"/>
          </a:xfrm>
          <a:custGeom>
            <a:avLst/>
            <a:gdLst>
              <a:gd name="connisteX0" fmla="*/ 1904365 w 1904365"/>
              <a:gd name="connsiteY0" fmla="*/ 1693 h 1729528"/>
              <a:gd name="connisteX1" fmla="*/ 1835785 w 1904365"/>
              <a:gd name="connsiteY1" fmla="*/ 1693 h 1729528"/>
              <a:gd name="connisteX2" fmla="*/ 1767205 w 1904365"/>
              <a:gd name="connsiteY2" fmla="*/ 1693 h 1729528"/>
              <a:gd name="connisteX3" fmla="*/ 1698625 w 1904365"/>
              <a:gd name="connsiteY3" fmla="*/ 1693 h 1729528"/>
              <a:gd name="connisteX4" fmla="*/ 1629410 w 1904365"/>
              <a:gd name="connsiteY4" fmla="*/ 21378 h 1729528"/>
              <a:gd name="connisteX5" fmla="*/ 1560830 w 1904365"/>
              <a:gd name="connsiteY5" fmla="*/ 31538 h 1729528"/>
              <a:gd name="connisteX6" fmla="*/ 1492250 w 1904365"/>
              <a:gd name="connsiteY6" fmla="*/ 31538 h 1729528"/>
              <a:gd name="connisteX7" fmla="*/ 1423670 w 1904365"/>
              <a:gd name="connsiteY7" fmla="*/ 31538 h 1729528"/>
              <a:gd name="connisteX8" fmla="*/ 1355090 w 1904365"/>
              <a:gd name="connsiteY8" fmla="*/ 41063 h 1729528"/>
              <a:gd name="connisteX9" fmla="*/ 1276350 w 1904365"/>
              <a:gd name="connsiteY9" fmla="*/ 41063 h 1729528"/>
              <a:gd name="connisteX10" fmla="*/ 1207770 w 1904365"/>
              <a:gd name="connsiteY10" fmla="*/ 41063 h 1729528"/>
              <a:gd name="connisteX11" fmla="*/ 1139190 w 1904365"/>
              <a:gd name="connsiteY11" fmla="*/ 51223 h 1729528"/>
              <a:gd name="connisteX12" fmla="*/ 1069975 w 1904365"/>
              <a:gd name="connsiteY12" fmla="*/ 80433 h 1729528"/>
              <a:gd name="connisteX13" fmla="*/ 1030605 w 1904365"/>
              <a:gd name="connsiteY13" fmla="*/ 149013 h 1729528"/>
              <a:gd name="connisteX14" fmla="*/ 1030605 w 1904365"/>
              <a:gd name="connsiteY14" fmla="*/ 227753 h 1729528"/>
              <a:gd name="connisteX15" fmla="*/ 1011555 w 1904365"/>
              <a:gd name="connsiteY15" fmla="*/ 296333 h 1729528"/>
              <a:gd name="connisteX16" fmla="*/ 1001395 w 1904365"/>
              <a:gd name="connsiteY16" fmla="*/ 364913 h 1729528"/>
              <a:gd name="connisteX17" fmla="*/ 991870 w 1904365"/>
              <a:gd name="connsiteY17" fmla="*/ 434128 h 1729528"/>
              <a:gd name="connisteX18" fmla="*/ 972185 w 1904365"/>
              <a:gd name="connsiteY18" fmla="*/ 502708 h 1729528"/>
              <a:gd name="connisteX19" fmla="*/ 952500 w 1904365"/>
              <a:gd name="connsiteY19" fmla="*/ 571288 h 1729528"/>
              <a:gd name="connisteX20" fmla="*/ 922655 w 1904365"/>
              <a:gd name="connsiteY20" fmla="*/ 639868 h 1729528"/>
              <a:gd name="connisteX21" fmla="*/ 903605 w 1904365"/>
              <a:gd name="connsiteY21" fmla="*/ 709083 h 1729528"/>
              <a:gd name="connisteX22" fmla="*/ 883920 w 1904365"/>
              <a:gd name="connsiteY22" fmla="*/ 777663 h 1729528"/>
              <a:gd name="connisteX23" fmla="*/ 844550 w 1904365"/>
              <a:gd name="connsiteY23" fmla="*/ 846243 h 1729528"/>
              <a:gd name="connisteX24" fmla="*/ 814705 w 1904365"/>
              <a:gd name="connsiteY24" fmla="*/ 914823 h 1729528"/>
              <a:gd name="connisteX25" fmla="*/ 795020 w 1904365"/>
              <a:gd name="connsiteY25" fmla="*/ 983403 h 1729528"/>
              <a:gd name="connisteX26" fmla="*/ 785495 w 1904365"/>
              <a:gd name="connsiteY26" fmla="*/ 1052618 h 1729528"/>
              <a:gd name="connisteX27" fmla="*/ 775970 w 1904365"/>
              <a:gd name="connsiteY27" fmla="*/ 1121198 h 1729528"/>
              <a:gd name="connisteX28" fmla="*/ 775970 w 1904365"/>
              <a:gd name="connsiteY28" fmla="*/ 1189778 h 1729528"/>
              <a:gd name="connisteX29" fmla="*/ 775970 w 1904365"/>
              <a:gd name="connsiteY29" fmla="*/ 1258358 h 1729528"/>
              <a:gd name="connisteX30" fmla="*/ 775970 w 1904365"/>
              <a:gd name="connsiteY30" fmla="*/ 1326938 h 1729528"/>
              <a:gd name="connisteX31" fmla="*/ 795020 w 1904365"/>
              <a:gd name="connsiteY31" fmla="*/ 1405678 h 1729528"/>
              <a:gd name="connisteX32" fmla="*/ 726440 w 1904365"/>
              <a:gd name="connsiteY32" fmla="*/ 1464733 h 1729528"/>
              <a:gd name="connisteX33" fmla="*/ 667385 w 1904365"/>
              <a:gd name="connsiteY33" fmla="*/ 1533313 h 1729528"/>
              <a:gd name="connisteX34" fmla="*/ 598805 w 1904365"/>
              <a:gd name="connsiteY34" fmla="*/ 1572683 h 1729528"/>
              <a:gd name="connisteX35" fmla="*/ 549910 w 1904365"/>
              <a:gd name="connsiteY35" fmla="*/ 1641263 h 1729528"/>
              <a:gd name="connisteX36" fmla="*/ 481330 w 1904365"/>
              <a:gd name="connsiteY36" fmla="*/ 1680633 h 1729528"/>
              <a:gd name="connisteX37" fmla="*/ 412750 w 1904365"/>
              <a:gd name="connsiteY37" fmla="*/ 1720003 h 1729528"/>
              <a:gd name="connisteX38" fmla="*/ 343535 w 1904365"/>
              <a:gd name="connsiteY38" fmla="*/ 1671108 h 1729528"/>
              <a:gd name="connisteX39" fmla="*/ 274955 w 1904365"/>
              <a:gd name="connsiteY39" fmla="*/ 1651423 h 1729528"/>
              <a:gd name="connisteX40" fmla="*/ 206375 w 1904365"/>
              <a:gd name="connsiteY40" fmla="*/ 1651423 h 1729528"/>
              <a:gd name="connisteX41" fmla="*/ 137795 w 1904365"/>
              <a:gd name="connsiteY41" fmla="*/ 1651423 h 1729528"/>
              <a:gd name="connisteX42" fmla="*/ 68580 w 1904365"/>
              <a:gd name="connsiteY42" fmla="*/ 1680633 h 1729528"/>
              <a:gd name="connisteX43" fmla="*/ 0 w 1904365"/>
              <a:gd name="connsiteY43" fmla="*/ 1729528 h 172952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</a:cxnLst>
            <a:rect l="l" t="t" r="r" b="b"/>
            <a:pathLst>
              <a:path w="1904365" h="1729528">
                <a:moveTo>
                  <a:pt x="1904365" y="1693"/>
                </a:moveTo>
                <a:cubicBezTo>
                  <a:pt x="1892300" y="1693"/>
                  <a:pt x="1863090" y="1693"/>
                  <a:pt x="1835785" y="1693"/>
                </a:cubicBezTo>
                <a:cubicBezTo>
                  <a:pt x="1808480" y="1693"/>
                  <a:pt x="1794510" y="1693"/>
                  <a:pt x="1767205" y="1693"/>
                </a:cubicBezTo>
                <a:cubicBezTo>
                  <a:pt x="1739900" y="1693"/>
                  <a:pt x="1725930" y="-2117"/>
                  <a:pt x="1698625" y="1693"/>
                </a:cubicBezTo>
                <a:cubicBezTo>
                  <a:pt x="1671320" y="5503"/>
                  <a:pt x="1656715" y="15663"/>
                  <a:pt x="1629410" y="21378"/>
                </a:cubicBezTo>
                <a:cubicBezTo>
                  <a:pt x="1602105" y="27093"/>
                  <a:pt x="1588135" y="29633"/>
                  <a:pt x="1560830" y="31538"/>
                </a:cubicBezTo>
                <a:cubicBezTo>
                  <a:pt x="1533525" y="33443"/>
                  <a:pt x="1519555" y="31538"/>
                  <a:pt x="1492250" y="31538"/>
                </a:cubicBezTo>
                <a:cubicBezTo>
                  <a:pt x="1464945" y="31538"/>
                  <a:pt x="1450975" y="29633"/>
                  <a:pt x="1423670" y="31538"/>
                </a:cubicBezTo>
                <a:cubicBezTo>
                  <a:pt x="1396365" y="33443"/>
                  <a:pt x="1384300" y="39158"/>
                  <a:pt x="1355090" y="41063"/>
                </a:cubicBezTo>
                <a:cubicBezTo>
                  <a:pt x="1325880" y="42968"/>
                  <a:pt x="1305560" y="41063"/>
                  <a:pt x="1276350" y="41063"/>
                </a:cubicBezTo>
                <a:cubicBezTo>
                  <a:pt x="1247140" y="41063"/>
                  <a:pt x="1235075" y="39158"/>
                  <a:pt x="1207770" y="41063"/>
                </a:cubicBezTo>
                <a:cubicBezTo>
                  <a:pt x="1180465" y="42968"/>
                  <a:pt x="1166495" y="43603"/>
                  <a:pt x="1139190" y="51223"/>
                </a:cubicBezTo>
                <a:cubicBezTo>
                  <a:pt x="1111885" y="58843"/>
                  <a:pt x="1091565" y="60748"/>
                  <a:pt x="1069975" y="80433"/>
                </a:cubicBezTo>
                <a:cubicBezTo>
                  <a:pt x="1048385" y="100118"/>
                  <a:pt x="1038225" y="119803"/>
                  <a:pt x="1030605" y="149013"/>
                </a:cubicBezTo>
                <a:cubicBezTo>
                  <a:pt x="1022985" y="178223"/>
                  <a:pt x="1034415" y="198543"/>
                  <a:pt x="1030605" y="227753"/>
                </a:cubicBezTo>
                <a:cubicBezTo>
                  <a:pt x="1026795" y="256963"/>
                  <a:pt x="1017270" y="269028"/>
                  <a:pt x="1011555" y="296333"/>
                </a:cubicBezTo>
                <a:cubicBezTo>
                  <a:pt x="1005840" y="323638"/>
                  <a:pt x="1005205" y="337608"/>
                  <a:pt x="1001395" y="364913"/>
                </a:cubicBezTo>
                <a:cubicBezTo>
                  <a:pt x="997585" y="392218"/>
                  <a:pt x="997585" y="406823"/>
                  <a:pt x="991870" y="434128"/>
                </a:cubicBezTo>
                <a:cubicBezTo>
                  <a:pt x="986155" y="461433"/>
                  <a:pt x="979805" y="475403"/>
                  <a:pt x="972185" y="502708"/>
                </a:cubicBezTo>
                <a:cubicBezTo>
                  <a:pt x="964565" y="530013"/>
                  <a:pt x="962660" y="543983"/>
                  <a:pt x="952500" y="571288"/>
                </a:cubicBezTo>
                <a:cubicBezTo>
                  <a:pt x="942340" y="598593"/>
                  <a:pt x="932180" y="612563"/>
                  <a:pt x="922655" y="639868"/>
                </a:cubicBezTo>
                <a:cubicBezTo>
                  <a:pt x="913130" y="667173"/>
                  <a:pt x="911225" y="681778"/>
                  <a:pt x="903605" y="709083"/>
                </a:cubicBezTo>
                <a:cubicBezTo>
                  <a:pt x="895985" y="736388"/>
                  <a:pt x="895985" y="750358"/>
                  <a:pt x="883920" y="777663"/>
                </a:cubicBezTo>
                <a:cubicBezTo>
                  <a:pt x="871855" y="804968"/>
                  <a:pt x="858520" y="818938"/>
                  <a:pt x="844550" y="846243"/>
                </a:cubicBezTo>
                <a:cubicBezTo>
                  <a:pt x="830580" y="873548"/>
                  <a:pt x="824865" y="887518"/>
                  <a:pt x="814705" y="914823"/>
                </a:cubicBezTo>
                <a:cubicBezTo>
                  <a:pt x="804545" y="942128"/>
                  <a:pt x="800735" y="956098"/>
                  <a:pt x="795020" y="983403"/>
                </a:cubicBezTo>
                <a:cubicBezTo>
                  <a:pt x="789305" y="1010708"/>
                  <a:pt x="789305" y="1025313"/>
                  <a:pt x="785495" y="1052618"/>
                </a:cubicBezTo>
                <a:cubicBezTo>
                  <a:pt x="781685" y="1079923"/>
                  <a:pt x="777875" y="1093893"/>
                  <a:pt x="775970" y="1121198"/>
                </a:cubicBezTo>
                <a:cubicBezTo>
                  <a:pt x="774065" y="1148503"/>
                  <a:pt x="775970" y="1162473"/>
                  <a:pt x="775970" y="1189778"/>
                </a:cubicBezTo>
                <a:cubicBezTo>
                  <a:pt x="775970" y="1217083"/>
                  <a:pt x="775970" y="1231053"/>
                  <a:pt x="775970" y="1258358"/>
                </a:cubicBezTo>
                <a:cubicBezTo>
                  <a:pt x="775970" y="1285663"/>
                  <a:pt x="772160" y="1297728"/>
                  <a:pt x="775970" y="1326938"/>
                </a:cubicBezTo>
                <a:cubicBezTo>
                  <a:pt x="779780" y="1356148"/>
                  <a:pt x="805180" y="1378373"/>
                  <a:pt x="795020" y="1405678"/>
                </a:cubicBezTo>
                <a:cubicBezTo>
                  <a:pt x="784860" y="1432983"/>
                  <a:pt x="751840" y="1439333"/>
                  <a:pt x="726440" y="1464733"/>
                </a:cubicBezTo>
                <a:cubicBezTo>
                  <a:pt x="701040" y="1490133"/>
                  <a:pt x="692785" y="1511723"/>
                  <a:pt x="667385" y="1533313"/>
                </a:cubicBezTo>
                <a:cubicBezTo>
                  <a:pt x="641985" y="1554903"/>
                  <a:pt x="622300" y="1551093"/>
                  <a:pt x="598805" y="1572683"/>
                </a:cubicBezTo>
                <a:cubicBezTo>
                  <a:pt x="575310" y="1594273"/>
                  <a:pt x="573405" y="1619673"/>
                  <a:pt x="549910" y="1641263"/>
                </a:cubicBezTo>
                <a:cubicBezTo>
                  <a:pt x="526415" y="1662853"/>
                  <a:pt x="508635" y="1664758"/>
                  <a:pt x="481330" y="1680633"/>
                </a:cubicBezTo>
                <a:cubicBezTo>
                  <a:pt x="454025" y="1696508"/>
                  <a:pt x="440055" y="1721908"/>
                  <a:pt x="412750" y="1720003"/>
                </a:cubicBezTo>
                <a:cubicBezTo>
                  <a:pt x="385445" y="1718098"/>
                  <a:pt x="370840" y="1685078"/>
                  <a:pt x="343535" y="1671108"/>
                </a:cubicBezTo>
                <a:cubicBezTo>
                  <a:pt x="316230" y="1657138"/>
                  <a:pt x="302260" y="1655233"/>
                  <a:pt x="274955" y="1651423"/>
                </a:cubicBezTo>
                <a:cubicBezTo>
                  <a:pt x="247650" y="1647613"/>
                  <a:pt x="233680" y="1651423"/>
                  <a:pt x="206375" y="1651423"/>
                </a:cubicBezTo>
                <a:cubicBezTo>
                  <a:pt x="179070" y="1651423"/>
                  <a:pt x="165100" y="1645708"/>
                  <a:pt x="137795" y="1651423"/>
                </a:cubicBezTo>
                <a:cubicBezTo>
                  <a:pt x="110490" y="1657138"/>
                  <a:pt x="95885" y="1664758"/>
                  <a:pt x="68580" y="1680633"/>
                </a:cubicBezTo>
                <a:cubicBezTo>
                  <a:pt x="41275" y="1696508"/>
                  <a:pt x="12065" y="1720638"/>
                  <a:pt x="0" y="1729528"/>
                </a:cubicBezTo>
              </a:path>
            </a:pathLst>
          </a:cu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14" name="椭圆 17"/>
          <p:cNvSpPr/>
          <p:nvPr/>
        </p:nvSpPr>
        <p:spPr>
          <a:xfrm>
            <a:off x="2040255" y="2297430"/>
            <a:ext cx="123190" cy="142875"/>
          </a:xfrm>
          <a:prstGeom prst="ellipse"/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15" name="椭圆 20"/>
          <p:cNvSpPr/>
          <p:nvPr/>
        </p:nvSpPr>
        <p:spPr>
          <a:xfrm>
            <a:off x="788035" y="5102225"/>
            <a:ext cx="123190" cy="142875"/>
          </a:xfrm>
          <a:prstGeom prst="ellipse"/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1" id="5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1" id="7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afterEffect" presetClass="emph" presetID="35" presetSubtype="0">
                                  <p:stCondLst>
                                    <p:cond delay="10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dur="1000" fill="hold" id="11"/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2" nodeType="withEffect" presetClass="emph" presetID="35" presetSubtype="0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dur="1000" fill="hold" id="13"/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4">
                      <p:stCondLst>
                        <p:cond delay="indefinite"/>
                      </p:stCondLst>
                      <p:childTnLst>
                        <p:par>
                          <p:cTn fill="hold" id="15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6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8">
                      <p:stCondLst>
                        <p:cond delay="indefinite"/>
                      </p:stCondLst>
                      <p:childTnLst>
                        <p:par>
                          <p:cTn fill="hold" id="19">
                            <p:stCondLst>
                              <p:cond delay="0"/>
                            </p:stCondLst>
                            <p:childTnLst>
                              <p:par>
                                <p:cTn fill="hold" grpId="2" id="20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2" id="22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grpId="2" id="24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26">
                      <p:stCondLst>
                        <p:cond delay="indefinite"/>
                      </p:stCondLst>
                      <p:childTnLst>
                        <p:par>
                          <p:cTn fill="hold" id="27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8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1" nodeType="after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1" grpId="0" bldLvl="0" animBg="1"/>
      <p:bldP spid="1048612" grpId="0" bldLvl="0" animBg="1"/>
      <p:bldP spid="1048613" grpId="0" animBg="1"/>
      <p:bldP spid="1048614" grpId="0" animBg="1"/>
      <p:bldP spid="1048615" grpId="0" animBg="1"/>
      <p:bldP spid="1048614" grpId="1" animBg="1"/>
      <p:bldP spid="1048615" grpId="1" animBg="1"/>
      <p:bldP spid="1048611" grpId="2" animBg="1"/>
      <p:bldP spid="1048614" grpId="2" animBg="1"/>
      <p:bldP spid="1048615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dirty="0" lang="zh-CN"/>
              <a:t>提交说明</a:t>
            </a:r>
            <a:endParaRPr altLang="en-US" dirty="0" lang="zh-CN"/>
          </a:p>
        </p:txBody>
      </p:sp>
      <p:sp>
        <p:nvSpPr>
          <p:cNvPr id="1048617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p>
            <a:pPr>
              <a:lnSpc>
                <a:spcPct val="150000"/>
              </a:lnSpc>
              <a:buBlip>
                <a:blip xmlns:r="http://schemas.openxmlformats.org/officeDocument/2006/relationships" r:embed="rId1"/>
              </a:buBlip>
            </a:pPr>
            <a:r>
              <a:rPr altLang="en-US" dirty="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dirty="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altLang="en-US" b="1" dirty="0" 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  <a:r>
              <a:rPr altLang="en-US" dirty="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提交至</a:t>
            </a:r>
            <a:r>
              <a:rPr altLang="zh-CN" dirty="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altLang="en-US" dirty="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对应班级的</a:t>
            </a:r>
            <a:r>
              <a:rPr altLang="zh-CN" dirty="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altLang="en-US" dirty="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实验七</a:t>
            </a:r>
            <a:r>
              <a:rPr altLang="zh-CN" dirty="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altLang="en-US" dirty="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目录下，注意不要选错班级和实验目录</a:t>
            </a:r>
            <a:endParaRPr altLang="en-US" dirty="0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xmlns:r="http://schemas.openxmlformats.org/officeDocument/2006/relationships" r:embed="rId1"/>
              </a:buBlip>
            </a:pPr>
            <a:r>
              <a:rPr altLang="en-US" dirty="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实验报告打包文件名统一格式为“</a:t>
            </a:r>
            <a:r>
              <a:rPr altLang="en-US" b="1" dirty="0" 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十四位学号_姓名_类型</a:t>
            </a:r>
            <a:r>
              <a:rPr altLang="en-US" dirty="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”，其中，类型形如“习题一”、“实验二”等</a:t>
            </a:r>
            <a:endParaRPr altLang="en-US" dirty="0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xmlns:r="http://schemas.openxmlformats.org/officeDocument/2006/relationships" r:embed="rId1"/>
              </a:buBlip>
            </a:pPr>
            <a:r>
              <a:rPr altLang="en-US" dirty="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提交截止日期为</a:t>
            </a:r>
            <a:r>
              <a:rPr altLang="zh-CN" b="1" dirty="0" 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altLang="en-US" b="1" dirty="0" 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altLang="zh-CN" b="1" dirty="0" 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altLang="zh-CN" b="1" dirty="0" 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altLang="en-US" b="1" dirty="0" 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altLang="en-US" dirty="0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Blip>
                <a:blip xmlns:r="http://schemas.openxmlformats.org/officeDocument/2006/relationships" r:embed="rId1"/>
              </a:buBlip>
            </a:pPr>
            <a:r>
              <a:rPr altLang="en-US" dirty="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相关要求详见</a:t>
            </a:r>
            <a:r>
              <a:rPr altLang="zh-CN" dirty="0" lang="en-US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altLang="en-US" dirty="0" lang="zh-CN">
                <a:latin typeface="微软雅黑" panose="020B0503020204020204" pitchFamily="34" charset="-122"/>
                <a:ea typeface="微软雅黑" panose="020B0503020204020204" pitchFamily="34" charset="-122"/>
              </a:rPr>
              <a:t>群文件《2024-2025数据结构与算法实验与作业相关通知.docx》</a:t>
            </a:r>
            <a:endParaRPr altLang="en-US" dirty="0"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altLang="en-US" dirty="0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水滴">
  <a:themeElements>
    <a:clrScheme name="水滴">
      <a:dk1>
        <a:sysClr lastClr="000000" val="windowText"/>
      </a:dk1>
      <a:lt1>
        <a:sysClr lastClr="FFFFFF" val="window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r="5400000" dist="25400" rotWithShape="0">
              <a:srgbClr val="000000">
                <a:alpha val="28000"/>
              </a:srgbClr>
            </a:outerShdw>
          </a:effectLst>
        </a:effectStyle>
        <a:effectStyle>
          <a:effectLst>
            <a:outerShdw algn="ctr" blurRad="63500" dir="5400000" dist="25400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演示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数据结构与算法 实验1-2</dc:title>
  <dc:creator>shuwen su</dc:creator>
  <cp:lastModifiedBy>燊燊</cp:lastModifiedBy>
  <dcterms:created xsi:type="dcterms:W3CDTF">2023-09-25T15:33:00Z</dcterms:created>
  <dcterms:modified xsi:type="dcterms:W3CDTF">2024-12-06T01:39:36Z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F00C667573E84CFB8AA3AA8203ACDED7_13</vt:lpwstr>
  </property>
  <property fmtid="{D5CDD505-2E9C-101B-9397-08002B2CF9AE}" pid="3" name="KSOProductBuildVer">
    <vt:lpwstr>2052-12.1.0.18912</vt:lpwstr>
  </property>
</Properties>
</file>