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333" r:id="rId8"/>
    <p:sldId id="334" r:id="rId9"/>
    <p:sldId id="288" r:id="rId10"/>
    <p:sldId id="317" r:id="rId11"/>
    <p:sldId id="318" r:id="rId12"/>
    <p:sldId id="337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0" r:id="rId23"/>
    <p:sldId id="329" r:id="rId24"/>
    <p:sldId id="331" r:id="rId25"/>
    <p:sldId id="332" r:id="rId26"/>
    <p:sldId id="309" r:id="rId27"/>
    <p:sldId id="336" r:id="rId28"/>
    <p:sldId id="26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85951" autoAdjust="0"/>
  </p:normalViewPr>
  <p:slideViewPr>
    <p:cSldViewPr showGuides="1">
      <p:cViewPr varScale="1">
        <p:scale>
          <a:sx n="112" d="100"/>
          <a:sy n="112" d="100"/>
        </p:scale>
        <p:origin x="36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jclin@xm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hyperlink" Target="https://https/docs.unity3d.com/2021.2/Documentation/ScriptReference/Events.UnityEvent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unity3d.com/ScriptReference/EventSystems.IPointerEnterHandler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earn.unity.com/project/creative-core-ui?language=en" TargetMode="External"/><Relationship Id="rId1" Type="http://schemas.openxmlformats.org/officeDocument/2006/relationships/hyperlink" Target="https://learn.unity.com/project/unit-5-user-interface?uv=2020.3&amp;pathwayId=5f7e17e1edbc2a5ec21a20af&amp;missionId=5f7648a4edbc2a5578eb67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tp://121.192.180.6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unity3d.com/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docs.unity3d.com/Manual/UISystem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1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办公室：翔安校区</a:t>
            </a:r>
            <a:r>
              <a:rPr lang="en-US" altLang="zh-CN" dirty="0"/>
              <a:t>5</a:t>
            </a:r>
            <a:r>
              <a:rPr lang="zh-CN" altLang="en-US" dirty="0"/>
              <a:t>号楼</a:t>
            </a:r>
            <a:r>
              <a:rPr lang="en-US" altLang="zh-CN" dirty="0"/>
              <a:t>-409-1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游戏设计导论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基础元素</a:t>
            </a:r>
            <a:endParaRPr lang="en-US" altLang="zh-CN" dirty="0"/>
          </a:p>
          <a:p>
            <a:pPr lvl="1"/>
            <a:r>
              <a:rPr lang="en-US" altLang="zh-CN" dirty="0"/>
              <a:t>Image</a:t>
            </a:r>
            <a:r>
              <a:rPr lang="zh-CN" altLang="en-US" dirty="0"/>
              <a:t>组件</a:t>
            </a:r>
            <a:r>
              <a:rPr lang="en-US" altLang="zh-CN" dirty="0"/>
              <a:t>: Hierarchy-&gt;Create-&gt;UI-&gt;Image</a:t>
            </a:r>
            <a:endParaRPr lang="en-US" altLang="zh-CN" dirty="0"/>
          </a:p>
          <a:p>
            <a:pPr lvl="2"/>
            <a:r>
              <a:rPr lang="zh-CN" altLang="en-US" dirty="0"/>
              <a:t>只能使用</a:t>
            </a:r>
            <a:r>
              <a:rPr lang="en-US" altLang="zh-CN" dirty="0"/>
              <a:t>Sprite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6264696" cy="40536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9058200" cy="4572000"/>
          </a:xfrm>
        </p:spPr>
        <p:txBody>
          <a:bodyPr/>
          <a:lstStyle/>
          <a:p>
            <a:r>
              <a:rPr lang="zh-CN" altLang="en-US" dirty="0"/>
              <a:t>事件元素</a:t>
            </a:r>
            <a:endParaRPr lang="en-US" altLang="zh-CN" dirty="0"/>
          </a:p>
          <a:p>
            <a:pPr lvl="1"/>
            <a:r>
              <a:rPr lang="zh-CN" altLang="en-US" dirty="0"/>
              <a:t>包含：</a:t>
            </a:r>
            <a:r>
              <a:rPr lang="en-US" altLang="zh-CN" dirty="0"/>
              <a:t>Button, Toggle, Slider, </a:t>
            </a:r>
            <a:r>
              <a:rPr lang="en-US" altLang="zh-CN" dirty="0" err="1"/>
              <a:t>ScrollBar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Hierarchy</a:t>
            </a:r>
            <a:r>
              <a:rPr lang="zh-CN" altLang="en-US" dirty="0"/>
              <a:t>窗口</a:t>
            </a:r>
            <a:endParaRPr lang="en-US" altLang="zh-CN" dirty="0"/>
          </a:p>
          <a:p>
            <a:pPr lvl="2"/>
            <a:r>
              <a:rPr lang="zh-CN" altLang="en-US" dirty="0"/>
              <a:t>自动变为</a:t>
            </a:r>
            <a:r>
              <a:rPr lang="en-US" altLang="zh-CN" dirty="0"/>
              <a:t>Canvas</a:t>
            </a:r>
            <a:r>
              <a:rPr lang="zh-CN" altLang="en-US" dirty="0"/>
              <a:t>的子对象</a:t>
            </a:r>
            <a:endParaRPr lang="en-US" altLang="zh-CN" dirty="0"/>
          </a:p>
          <a:p>
            <a:pPr lvl="2"/>
            <a:r>
              <a:rPr lang="zh-CN" altLang="en-US" dirty="0"/>
              <a:t>创建后自动生成</a:t>
            </a:r>
            <a:r>
              <a:rPr lang="en-US" altLang="zh-CN" dirty="0" err="1"/>
              <a:t>EventSystem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/>
              <a:t>自身又包含若干子对象：如</a:t>
            </a:r>
            <a:r>
              <a:rPr lang="en-US" altLang="zh-CN" dirty="0"/>
              <a:t>Text,</a:t>
            </a:r>
            <a:r>
              <a:rPr lang="zh-CN" altLang="en-US" dirty="0"/>
              <a:t> </a:t>
            </a:r>
            <a:r>
              <a:rPr lang="en-US" altLang="zh-CN" dirty="0" err="1"/>
              <a:t>Lable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Inspector</a:t>
            </a:r>
            <a:r>
              <a:rPr lang="zh-CN" altLang="en-US" dirty="0"/>
              <a:t>窗口</a:t>
            </a:r>
            <a:endParaRPr lang="en-US" altLang="zh-CN" dirty="0"/>
          </a:p>
          <a:p>
            <a:pPr lvl="2"/>
            <a:r>
              <a:rPr lang="zh-CN" altLang="en-US" dirty="0"/>
              <a:t>组件内属性基本相同（参考</a:t>
            </a:r>
            <a:r>
              <a:rPr lang="en-US" altLang="zh-CN" dirty="0"/>
              <a:t>Button</a:t>
            </a:r>
            <a:r>
              <a:rPr lang="zh-CN" altLang="en-US" dirty="0"/>
              <a:t>处配图）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9058200" cy="4572000"/>
          </a:xfrm>
        </p:spPr>
        <p:txBody>
          <a:bodyPr/>
          <a:lstStyle/>
          <a:p>
            <a:r>
              <a:rPr lang="zh-CN" altLang="en-US"/>
              <a:t>事件元素</a:t>
            </a:r>
            <a:endParaRPr lang="en-US" altLang="zh-CN" dirty="0"/>
          </a:p>
          <a:p>
            <a:pPr lvl="1"/>
            <a:r>
              <a:rPr lang="en-US" altLang="zh-CN" dirty="0"/>
              <a:t>Button </a:t>
            </a:r>
            <a:r>
              <a:rPr lang="zh-CN" altLang="en-US" dirty="0"/>
              <a:t>组件</a:t>
            </a:r>
            <a:r>
              <a:rPr lang="en-US" altLang="zh-CN" dirty="0"/>
              <a:t>: Hierarchy-&gt;Create-&gt;UI-&gt;Button</a:t>
            </a:r>
            <a:endParaRPr lang="en-US" altLang="zh-CN" dirty="0"/>
          </a:p>
          <a:p>
            <a:pPr lvl="2"/>
            <a:r>
              <a:rPr lang="zh-CN" altLang="en-US" dirty="0"/>
              <a:t>包含于</a:t>
            </a:r>
            <a:r>
              <a:rPr lang="en-US" altLang="zh-CN" dirty="0"/>
              <a:t>Canvas</a:t>
            </a:r>
            <a:r>
              <a:rPr lang="zh-CN" altLang="en-US" dirty="0"/>
              <a:t>物体（没有则自动创建），自带</a:t>
            </a:r>
            <a:r>
              <a:rPr lang="en-US" altLang="zh-CN" dirty="0"/>
              <a:t>Text</a:t>
            </a:r>
            <a:r>
              <a:rPr lang="zh-CN" altLang="en-US" dirty="0"/>
              <a:t>物体</a:t>
            </a:r>
            <a:endParaRPr lang="en-US" altLang="zh-CN" dirty="0"/>
          </a:p>
          <a:p>
            <a:pPr lvl="2"/>
            <a:r>
              <a:rPr lang="zh-CN" altLang="en-US" dirty="0"/>
              <a:t>依赖于</a:t>
            </a:r>
            <a:r>
              <a:rPr lang="en-US" altLang="zh-CN" dirty="0"/>
              <a:t>Image</a:t>
            </a:r>
            <a:r>
              <a:rPr lang="zh-CN" altLang="en-US" dirty="0"/>
              <a:t>组件，可设置“普通、点击、抬起和悬浮时的状态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10" y="4437112"/>
            <a:ext cx="3338790" cy="21752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67"/>
          <a:stretch>
            <a:fillRect/>
          </a:stretch>
        </p:blipFill>
        <p:spPr>
          <a:xfrm>
            <a:off x="1219182" y="2780928"/>
            <a:ext cx="3352818" cy="15841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"/>
          <a:stretch>
            <a:fillRect/>
          </a:stretch>
        </p:blipFill>
        <p:spPr>
          <a:xfrm>
            <a:off x="4791177" y="2780928"/>
            <a:ext cx="3314700" cy="38314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事件元素</a:t>
            </a:r>
            <a:endParaRPr lang="en-US" altLang="zh-CN" dirty="0"/>
          </a:p>
          <a:p>
            <a:pPr lvl="1"/>
            <a:r>
              <a:rPr lang="en-US" altLang="zh-CN" dirty="0"/>
              <a:t>Toggle</a:t>
            </a:r>
            <a:r>
              <a:rPr lang="zh-CN" altLang="en-US" dirty="0"/>
              <a:t>组件</a:t>
            </a:r>
            <a:r>
              <a:rPr lang="en-US" altLang="zh-CN" dirty="0"/>
              <a:t>: Hierarchy-&gt;Create-&gt;UI-&gt;Toggle</a:t>
            </a:r>
            <a:endParaRPr lang="en-US" altLang="zh-CN" dirty="0"/>
          </a:p>
          <a:p>
            <a:pPr lvl="2"/>
            <a:r>
              <a:rPr lang="zh-CN" altLang="en-US" dirty="0"/>
              <a:t>类似于单选按钮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要把所有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Toggle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对象关联到同一个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ToggleGroup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里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60" y="2780928"/>
            <a:ext cx="3764880" cy="38622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"/>
          <a:stretch>
            <a:fillRect/>
          </a:stretch>
        </p:blipFill>
        <p:spPr>
          <a:xfrm>
            <a:off x="735112" y="2780927"/>
            <a:ext cx="3764880" cy="3852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4948" y="1172500"/>
            <a:ext cx="4017640" cy="4572000"/>
          </a:xfrm>
        </p:spPr>
        <p:txBody>
          <a:bodyPr/>
          <a:lstStyle/>
          <a:p>
            <a:pPr lvl="1"/>
            <a:r>
              <a:rPr lang="en-US" altLang="zh-CN" dirty="0"/>
              <a:t>Slider</a:t>
            </a:r>
            <a:r>
              <a:rPr lang="zh-CN" altLang="en-US" dirty="0"/>
              <a:t>组件</a:t>
            </a:r>
            <a:r>
              <a:rPr lang="en-US" altLang="zh-CN" dirty="0"/>
              <a:t>: Hierarchy-&gt;Create-&gt;UI-&gt;Slider</a:t>
            </a:r>
            <a:endParaRPr lang="en-US" altLang="zh-CN" dirty="0"/>
          </a:p>
          <a:p>
            <a:pPr lvl="2"/>
            <a:r>
              <a:rPr lang="zh-CN" altLang="en-US" dirty="0"/>
              <a:t>用途：音量调节</a:t>
            </a:r>
            <a:r>
              <a:rPr lang="en-US" altLang="zh-CN" dirty="0"/>
              <a:t>/</a:t>
            </a:r>
            <a:r>
              <a:rPr lang="zh-CN" altLang="en-US" dirty="0"/>
              <a:t>人物血条</a:t>
            </a:r>
            <a:endParaRPr lang="zh-CN" altLang="en-US" dirty="0"/>
          </a:p>
          <a:p>
            <a:pPr lvl="2"/>
            <a:r>
              <a:rPr lang="en-US" altLang="zh-CN" dirty="0" err="1"/>
              <a:t>OnValueChanged</a:t>
            </a:r>
            <a:r>
              <a:rPr lang="zh-CN" altLang="en-US" dirty="0"/>
              <a:t>：滑动事件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7" b="5058"/>
          <a:stretch>
            <a:fillRect/>
          </a:stretch>
        </p:blipFill>
        <p:spPr>
          <a:xfrm>
            <a:off x="5297184" y="2751602"/>
            <a:ext cx="2244753" cy="39177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1" b="332"/>
          <a:stretch>
            <a:fillRect/>
          </a:stretch>
        </p:blipFill>
        <p:spPr>
          <a:xfrm>
            <a:off x="1763689" y="2751602"/>
            <a:ext cx="2244754" cy="3917758"/>
          </a:xfrm>
          <a:prstGeom prst="rect">
            <a:avLst/>
          </a:prstGeom>
        </p:spPr>
      </p:pic>
      <p:sp>
        <p:nvSpPr>
          <p:cNvPr id="11" name="内容占位符 2"/>
          <p:cNvSpPr txBox="1"/>
          <p:nvPr/>
        </p:nvSpPr>
        <p:spPr>
          <a:xfrm>
            <a:off x="4586808" y="764704"/>
            <a:ext cx="401764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ScrollBar</a:t>
            </a:r>
            <a:r>
              <a:rPr lang="zh-CN" altLang="en-US" dirty="0"/>
              <a:t>组件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Hierarchy-&gt;Create-&gt;UI-&gt;</a:t>
            </a:r>
            <a:r>
              <a:rPr lang="en-US" altLang="zh-CN" dirty="0" err="1"/>
              <a:t>ScrollBar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Slider</a:t>
            </a:r>
            <a:r>
              <a:rPr lang="zh-CN" altLang="en-US" dirty="0"/>
              <a:t>类似，文字翻页</a:t>
            </a:r>
            <a:endParaRPr lang="en-US" altLang="zh-CN" dirty="0"/>
          </a:p>
          <a:p>
            <a:pPr lvl="2"/>
            <a:r>
              <a:rPr lang="zh-CN" altLang="en-US" dirty="0"/>
              <a:t>控制值在</a:t>
            </a:r>
            <a:r>
              <a:rPr lang="en-US" altLang="zh-CN" dirty="0"/>
              <a:t>0-1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事件系统</a:t>
            </a:r>
            <a:endParaRPr lang="en-US" altLang="zh-CN" dirty="0"/>
          </a:p>
          <a:p>
            <a:pPr lvl="1"/>
            <a:r>
              <a:rPr lang="zh-CN" altLang="en-US" dirty="0"/>
              <a:t>依赖于</a:t>
            </a:r>
            <a:r>
              <a:rPr lang="en-US" altLang="zh-CN" dirty="0" err="1"/>
              <a:t>EventSystem</a:t>
            </a:r>
            <a:r>
              <a:rPr lang="zh-CN" altLang="en-US" dirty="0"/>
              <a:t>组件（随事件对象自动创建）</a:t>
            </a:r>
            <a:endParaRPr lang="en-US" altLang="zh-CN" dirty="0"/>
          </a:p>
          <a:p>
            <a:pPr lvl="1"/>
            <a:r>
              <a:rPr lang="zh-CN" altLang="en-US" dirty="0"/>
              <a:t>可在</a:t>
            </a:r>
            <a:r>
              <a:rPr lang="en-US" altLang="zh-CN" dirty="0"/>
              <a:t>Inspector</a:t>
            </a:r>
            <a:r>
              <a:rPr lang="zh-CN" altLang="en-US" dirty="0"/>
              <a:t>窗口内的面板查看操作信息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72" y="2564904"/>
            <a:ext cx="4285055" cy="3908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5307558"/>
          </a:xfrm>
        </p:spPr>
        <p:txBody>
          <a:bodyPr>
            <a:normAutofit/>
          </a:bodyPr>
          <a:lstStyle/>
          <a:p>
            <a:r>
              <a:rPr lang="zh-CN" altLang="en-US" dirty="0"/>
              <a:t>事件系统：</a:t>
            </a:r>
            <a:r>
              <a:rPr lang="en-US" altLang="zh-CN" dirty="0"/>
              <a:t>UI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zh-CN" altLang="en-US" dirty="0"/>
              <a:t>依赖于</a:t>
            </a:r>
            <a:r>
              <a:rPr lang="en-US" altLang="zh-CN" dirty="0" err="1"/>
              <a:t>GraphicRaycaster</a:t>
            </a:r>
            <a:r>
              <a:rPr lang="zh-CN" altLang="en-US" dirty="0"/>
              <a:t>组件，必须绑定在</a:t>
            </a:r>
            <a:r>
              <a:rPr lang="en-US" altLang="zh-CN" dirty="0"/>
              <a:t>Canvas</a:t>
            </a:r>
            <a:r>
              <a:rPr lang="zh-CN" altLang="en-US" dirty="0"/>
              <a:t>组件上，表示这个</a:t>
            </a:r>
            <a:r>
              <a:rPr lang="en-US" altLang="zh-CN" dirty="0"/>
              <a:t>Canvas</a:t>
            </a:r>
            <a:r>
              <a:rPr lang="zh-CN" altLang="en-US" dirty="0"/>
              <a:t>下所有</a:t>
            </a:r>
            <a:r>
              <a:rPr lang="en-US" altLang="zh-CN" dirty="0"/>
              <a:t>UI</a:t>
            </a:r>
            <a:r>
              <a:rPr lang="zh-CN" altLang="en-US" dirty="0"/>
              <a:t>元素支持的事件</a:t>
            </a:r>
            <a:endParaRPr lang="en-US" altLang="zh-CN" dirty="0"/>
          </a:p>
          <a:p>
            <a:pPr lvl="1"/>
            <a:r>
              <a:rPr lang="zh-CN" altLang="en-US" dirty="0"/>
              <a:t>在有多个</a:t>
            </a:r>
            <a:r>
              <a:rPr lang="en-US" altLang="zh-CN" dirty="0"/>
              <a:t>Canvas</a:t>
            </a:r>
            <a:r>
              <a:rPr lang="zh-CN" altLang="en-US" dirty="0"/>
              <a:t>的情况下，如果不想让某个</a:t>
            </a:r>
            <a:r>
              <a:rPr lang="en-US" altLang="zh-CN" dirty="0"/>
              <a:t>Canvas</a:t>
            </a:r>
            <a:r>
              <a:rPr lang="zh-CN" altLang="en-US" dirty="0"/>
              <a:t>接收点击事件，则可以移除或</a:t>
            </a:r>
            <a:r>
              <a:rPr lang="en-US" altLang="zh-CN" dirty="0"/>
              <a:t>Disable</a:t>
            </a:r>
            <a:r>
              <a:rPr lang="zh-CN" altLang="en-US" dirty="0"/>
              <a:t>其</a:t>
            </a:r>
            <a:r>
              <a:rPr lang="en-US" altLang="zh-CN" dirty="0" err="1"/>
              <a:t>GraphicRaycaster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参考资料：</a:t>
            </a:r>
            <a:r>
              <a:rPr lang="en-US" altLang="zh-CN" dirty="0">
                <a:hlinkClick r:id="rId1"/>
              </a:rPr>
              <a:t>https://learn.unity.com/tutorial/working-with-the-event-system?language=en#5fb9715fedbc2a36e7114985</a:t>
            </a:r>
            <a:r>
              <a:rPr lang="en-US" altLang="zh-CN" dirty="0"/>
              <a:t> </a:t>
            </a:r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3284984"/>
            <a:ext cx="44450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事件系统：</a:t>
            </a:r>
            <a:r>
              <a:rPr lang="en-US" altLang="zh-CN" dirty="0"/>
              <a:t>UI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en-US" altLang="zh-CN" dirty="0"/>
              <a:t>UGUI</a:t>
            </a:r>
            <a:r>
              <a:rPr lang="zh-CN" altLang="en-US" dirty="0"/>
              <a:t>已经封装了一些</a:t>
            </a:r>
            <a:r>
              <a:rPr lang="en-US" altLang="zh-CN" dirty="0"/>
              <a:t>UI</a:t>
            </a:r>
            <a:r>
              <a:rPr lang="zh-CN" altLang="en-US" dirty="0"/>
              <a:t>元素事件，但不包括</a:t>
            </a:r>
            <a:r>
              <a:rPr lang="en-US" altLang="zh-CN" dirty="0"/>
              <a:t>Image</a:t>
            </a:r>
            <a:r>
              <a:rPr lang="zh-CN" altLang="en-US" dirty="0"/>
              <a:t>、</a:t>
            </a:r>
            <a:r>
              <a:rPr lang="en-US" altLang="zh-CN" dirty="0"/>
              <a:t>Text</a:t>
            </a:r>
            <a:r>
              <a:rPr lang="zh-CN" altLang="en-US" dirty="0"/>
              <a:t>等特别基础的</a:t>
            </a:r>
            <a:r>
              <a:rPr lang="en-US" altLang="zh-CN" dirty="0"/>
              <a:t>UI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2"/>
            <a:r>
              <a:rPr lang="en-US" altLang="zh-CN" dirty="0" err="1"/>
              <a:t>IPointerEnterHandler-OnPointerEnter</a:t>
            </a:r>
            <a:r>
              <a:rPr lang="zh-CN" altLang="en-US" dirty="0"/>
              <a:t>：进入区域时调用</a:t>
            </a:r>
            <a:endParaRPr lang="en-US" altLang="zh-CN" dirty="0"/>
          </a:p>
          <a:p>
            <a:pPr lvl="2"/>
            <a:r>
              <a:rPr lang="en-US" altLang="zh-CN" dirty="0" err="1"/>
              <a:t>IPointerExitHandler-OnPointerExit</a:t>
            </a:r>
            <a:r>
              <a:rPr lang="zh-CN" altLang="en-US" dirty="0"/>
              <a:t>：离开区域时调用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  <a:endParaRPr lang="en-US" altLang="zh-CN" dirty="0"/>
          </a:p>
          <a:p>
            <a:pPr lvl="1"/>
            <a:r>
              <a:rPr lang="zh-CN" altLang="en-US" dirty="0"/>
              <a:t>可以根据需求依次实现这些接口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https://https://docs.unity3d.com/2021.2/Documentation/ScriptReference/Events.UnityEvent.html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事件系统：</a:t>
            </a:r>
            <a:r>
              <a:rPr lang="en-US" altLang="zh-CN" dirty="0"/>
              <a:t>UI</a:t>
            </a:r>
            <a:r>
              <a:rPr lang="zh-CN" altLang="en-US" dirty="0"/>
              <a:t>事件管理</a:t>
            </a:r>
            <a:endParaRPr lang="en-US" altLang="zh-CN" dirty="0"/>
          </a:p>
          <a:p>
            <a:pPr lvl="1"/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OnClick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UI</a:t>
            </a:r>
            <a:r>
              <a:rPr lang="zh-CN" altLang="en-US" dirty="0"/>
              <a:t>界面有一个类来统一处理事件，用</a:t>
            </a:r>
            <a:r>
              <a:rPr lang="en-US" altLang="zh-CN" dirty="0" err="1"/>
              <a:t>OnClick</a:t>
            </a:r>
            <a:r>
              <a:rPr lang="en-US" altLang="zh-CN" dirty="0"/>
              <a:t>()</a:t>
            </a:r>
            <a:r>
              <a:rPr lang="zh-CN" altLang="en-US" dirty="0"/>
              <a:t>方法统一处理按钮、文本等的点击事件。</a:t>
            </a:r>
            <a:endParaRPr lang="en-US" altLang="zh-CN" dirty="0"/>
          </a:p>
          <a:p>
            <a:pPr lvl="2"/>
            <a:r>
              <a:rPr lang="zh-CN" altLang="en-US" dirty="0"/>
              <a:t>见示范工程</a:t>
            </a:r>
            <a:r>
              <a:rPr lang="en-US" altLang="zh-CN" dirty="0" err="1"/>
              <a:t>GameManager.cs</a:t>
            </a:r>
            <a:r>
              <a:rPr lang="zh-CN" altLang="en-US" dirty="0"/>
              <a:t>脚本内</a:t>
            </a:r>
            <a:r>
              <a:rPr lang="en-US" altLang="zh-CN" dirty="0"/>
              <a:t>Restart()</a:t>
            </a:r>
            <a:r>
              <a:rPr lang="zh-CN" altLang="en-US" dirty="0"/>
              <a:t>函数及场景内</a:t>
            </a:r>
            <a:r>
              <a:rPr lang="en-US" altLang="zh-CN" dirty="0" err="1"/>
              <a:t>RestartButton</a:t>
            </a:r>
            <a:r>
              <a:rPr lang="zh-CN" altLang="en-US" dirty="0"/>
              <a:t>内</a:t>
            </a:r>
            <a:r>
              <a:rPr lang="en-US" altLang="zh-CN" dirty="0" err="1"/>
              <a:t>OnClick</a:t>
            </a:r>
            <a:r>
              <a:rPr lang="zh-CN" altLang="en-US" dirty="0"/>
              <a:t>事件的设置</a:t>
            </a:r>
            <a:endParaRPr lang="en-US" altLang="zh-CN" dirty="0"/>
          </a:p>
          <a:p>
            <a:pPr lvl="1"/>
            <a:r>
              <a:rPr lang="zh-CN" altLang="en-US" dirty="0"/>
              <a:t>其他事件元素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OnValueChanged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zh-CN" altLang="en-US" dirty="0"/>
              <a:t>思路大体相同，绑定所需函数实现控制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文本和图片提供点击事件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UGUI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没有对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UGUI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没有对文本和图片提供点击事件，可以继承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EventSystems.EventTrigger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实现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OnPointerClick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点击方法，以及其他如拖动、按下、抬起等事件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事件系统</a:t>
            </a:r>
            <a:endParaRPr lang="en-US" altLang="zh-CN" dirty="0"/>
          </a:p>
          <a:p>
            <a:pPr lvl="1"/>
            <a:r>
              <a:rPr lang="en-US" altLang="zh-CN" dirty="0" err="1"/>
              <a:t>UnityAction</a:t>
            </a:r>
            <a:r>
              <a:rPr lang="zh-CN" altLang="en-US" dirty="0"/>
              <a:t>：事件传递系统</a:t>
            </a:r>
            <a:endParaRPr lang="en-US" altLang="zh-CN" dirty="0"/>
          </a:p>
          <a:p>
            <a:pPr lvl="2"/>
            <a:r>
              <a:rPr lang="zh-CN" altLang="en-US" dirty="0"/>
              <a:t>只能调用自己</a:t>
            </a:r>
            <a:endParaRPr lang="en-US" altLang="zh-CN" dirty="0"/>
          </a:p>
          <a:p>
            <a:pPr lvl="1"/>
            <a:r>
              <a:rPr lang="en-US" altLang="zh-CN" dirty="0" err="1"/>
              <a:t>UnityEvent</a:t>
            </a:r>
            <a:r>
              <a:rPr lang="zh-CN" altLang="en-US" dirty="0"/>
              <a:t>：负责管理</a:t>
            </a:r>
            <a:r>
              <a:rPr lang="en-US" altLang="zh-CN" dirty="0" err="1"/>
              <a:t>UnityAction</a:t>
            </a:r>
            <a:endParaRPr lang="en-US" altLang="zh-CN" dirty="0"/>
          </a:p>
          <a:p>
            <a:pPr lvl="2"/>
            <a:r>
              <a:rPr lang="zh-CN" altLang="en-US" dirty="0"/>
              <a:t>提供</a:t>
            </a:r>
            <a:r>
              <a:rPr lang="en-US" altLang="zh-CN" dirty="0" err="1"/>
              <a:t>AddListener</a:t>
            </a:r>
            <a:r>
              <a:rPr lang="zh-CN" altLang="en-US" dirty="0"/>
              <a:t>、</a:t>
            </a:r>
            <a:r>
              <a:rPr lang="en-US" altLang="zh-CN" dirty="0" err="1"/>
              <a:t>RemoveListener</a:t>
            </a:r>
            <a:r>
              <a:rPr lang="zh-CN" altLang="en-US" dirty="0"/>
              <a:t>和</a:t>
            </a:r>
            <a:r>
              <a:rPr lang="en-US" altLang="zh-CN" dirty="0" err="1"/>
              <a:t>RemoveAllListeners</a:t>
            </a:r>
            <a:endParaRPr lang="en-US" altLang="zh-CN" dirty="0"/>
          </a:p>
          <a:p>
            <a:pPr lvl="2"/>
            <a:r>
              <a:rPr lang="zh-CN" altLang="en-US" dirty="0"/>
              <a:t>可以调用多个</a:t>
            </a:r>
            <a:r>
              <a:rPr lang="en-US" altLang="zh-CN" dirty="0" err="1"/>
              <a:t>UnityAction</a:t>
            </a:r>
            <a:endParaRPr lang="en-US" altLang="zh-CN" dirty="0"/>
          </a:p>
          <a:p>
            <a:pPr lvl="2"/>
            <a:r>
              <a:rPr lang="zh-CN" altLang="en-US" dirty="0"/>
              <a:t>见</a:t>
            </a:r>
            <a:r>
              <a:rPr lang="en-US" altLang="zh-CN" dirty="0" err="1"/>
              <a:t>DifficultyButton.cs</a:t>
            </a:r>
            <a:r>
              <a:rPr lang="en-US" altLang="zh-CN" dirty="0"/>
              <a:t>, Start()</a:t>
            </a:r>
            <a:r>
              <a:rPr lang="zh-CN" altLang="en-US" dirty="0"/>
              <a:t>函数内部分：点击</a:t>
            </a:r>
            <a:r>
              <a:rPr lang="en-US" altLang="zh-CN" dirty="0"/>
              <a:t>Button</a:t>
            </a:r>
            <a:r>
              <a:rPr lang="zh-CN" altLang="en-US" dirty="0"/>
              <a:t>时调用</a:t>
            </a:r>
            <a:r>
              <a:rPr lang="en-US" altLang="zh-CN" dirty="0" err="1"/>
              <a:t>SetDiffculty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UGUI</a:t>
            </a:r>
            <a:r>
              <a:rPr lang="zh-CN" altLang="en-US" dirty="0"/>
              <a:t>游戏界面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基础画布，所有</a:t>
            </a:r>
            <a:r>
              <a:rPr lang="en-US" altLang="zh-CN" dirty="0"/>
              <a:t>UI</a:t>
            </a:r>
            <a:r>
              <a:rPr lang="zh-CN" altLang="en-US" dirty="0"/>
              <a:t>元素必须在</a:t>
            </a:r>
            <a:r>
              <a:rPr lang="en-US" altLang="zh-CN" dirty="0"/>
              <a:t>Canvas</a:t>
            </a:r>
            <a:r>
              <a:rPr lang="zh-CN" altLang="en-US" dirty="0"/>
              <a:t>对象下，支持嵌套</a:t>
            </a:r>
            <a:endParaRPr lang="en-US" altLang="zh-CN" dirty="0"/>
          </a:p>
          <a:p>
            <a:pPr lvl="1"/>
            <a:r>
              <a:rPr lang="zh-CN" altLang="en-US" dirty="0"/>
              <a:t>支持三种绘制方式</a:t>
            </a:r>
            <a:endParaRPr lang="en-US" altLang="zh-CN" dirty="0"/>
          </a:p>
          <a:p>
            <a:pPr lvl="2"/>
            <a:r>
              <a:rPr lang="en-US" altLang="zh-CN" dirty="0"/>
              <a:t>Overlay</a:t>
            </a:r>
            <a:r>
              <a:rPr lang="zh-CN" altLang="en-US" dirty="0"/>
              <a:t>：无论画布位于场景内何处，都会渲染覆盖整个画面</a:t>
            </a:r>
            <a:endParaRPr lang="en-US" altLang="zh-CN" dirty="0"/>
          </a:p>
          <a:p>
            <a:pPr lvl="2"/>
            <a:r>
              <a:rPr lang="en-US" altLang="zh-CN" dirty="0"/>
              <a:t>Camera</a:t>
            </a:r>
            <a:r>
              <a:rPr lang="zh-CN" altLang="en-US" dirty="0"/>
              <a:t>：画布被放置在指定摄像机前的一个给定距离处，通过该摄像机进行渲染</a:t>
            </a:r>
            <a:endParaRPr lang="en-US" altLang="zh-CN" dirty="0"/>
          </a:p>
          <a:p>
            <a:pPr lvl="2"/>
            <a:r>
              <a:rPr lang="en-US" altLang="zh-CN" dirty="0"/>
              <a:t>World Space</a:t>
            </a:r>
            <a:r>
              <a:rPr lang="zh-CN" altLang="en-US" dirty="0"/>
              <a:t>：可与场景内的其他游戏对象一样处理。画布尺寸不是由画面尺寸决定，而是通过</a:t>
            </a:r>
            <a:r>
              <a:rPr lang="en-US" altLang="zh-CN" dirty="0" err="1"/>
              <a:t>Rect</a:t>
            </a:r>
            <a:r>
              <a:rPr lang="en-US" altLang="zh-CN" dirty="0"/>
              <a:t> Transform</a:t>
            </a:r>
            <a:r>
              <a:rPr lang="zh-CN" altLang="en-US" dirty="0"/>
              <a:t>组件定义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自适应屏幕</a:t>
            </a:r>
            <a:endParaRPr lang="en-US" altLang="zh-CN" dirty="0"/>
          </a:p>
          <a:p>
            <a:pPr lvl="2"/>
            <a:r>
              <a:rPr lang="en-US" altLang="zh-CN" dirty="0"/>
              <a:t>Canvas</a:t>
            </a:r>
            <a:r>
              <a:rPr lang="zh-CN" altLang="en-US" dirty="0"/>
              <a:t>同级绑定</a:t>
            </a:r>
            <a:r>
              <a:rPr lang="en-US" altLang="zh-CN" dirty="0"/>
              <a:t>Canvas Scalar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2"/>
            <a:r>
              <a:rPr lang="zh-CN" altLang="en-US" dirty="0"/>
              <a:t>确认开发分辨率，并按尺寸设计相应的图片和布局</a:t>
            </a:r>
            <a:endParaRPr lang="en-US" altLang="zh-CN" dirty="0"/>
          </a:p>
          <a:p>
            <a:pPr lvl="2"/>
            <a:r>
              <a:rPr lang="en-US" altLang="zh-CN" dirty="0"/>
              <a:t>Expand</a:t>
            </a:r>
            <a:r>
              <a:rPr lang="zh-CN" altLang="en-US" dirty="0"/>
              <a:t>表示</a:t>
            </a:r>
            <a:r>
              <a:rPr lang="en-US" altLang="zh-CN" dirty="0"/>
              <a:t>Canvas</a:t>
            </a:r>
            <a:r>
              <a:rPr lang="zh-CN" altLang="en-US" dirty="0"/>
              <a:t>下的</a:t>
            </a:r>
            <a:r>
              <a:rPr lang="en-US" altLang="zh-CN" dirty="0"/>
              <a:t>UI</a:t>
            </a:r>
            <a:r>
              <a:rPr lang="zh-CN" altLang="en-US" dirty="0"/>
              <a:t>始终保持在屏幕内</a:t>
            </a:r>
            <a:endParaRPr lang="en-US" altLang="zh-CN" dirty="0"/>
          </a:p>
          <a:p>
            <a:pPr lvl="3"/>
            <a:r>
              <a:rPr lang="zh-CN" altLang="en-US" dirty="0"/>
              <a:t>宽度变窄后会整体缩放高度来保持自适应</a:t>
            </a:r>
            <a:endParaRPr lang="en-US" altLang="zh-CN" dirty="0"/>
          </a:p>
          <a:p>
            <a:pPr lvl="2"/>
            <a:r>
              <a:rPr lang="en-US" altLang="zh-CN" dirty="0"/>
              <a:t>Screen Match Mode</a:t>
            </a:r>
            <a:r>
              <a:rPr lang="zh-CN" altLang="en-US" dirty="0"/>
              <a:t>下拉框可以选择</a:t>
            </a:r>
            <a:endParaRPr lang="en-US" altLang="zh-CN" dirty="0"/>
          </a:p>
          <a:p>
            <a:pPr lvl="3"/>
            <a:r>
              <a:rPr lang="en-US" altLang="zh-CN" dirty="0"/>
              <a:t>Match Width Or Height</a:t>
            </a:r>
            <a:r>
              <a:rPr lang="zh-CN" altLang="en-US" dirty="0"/>
              <a:t>：始终保持宽度或高度</a:t>
            </a:r>
            <a:endParaRPr lang="en-US" altLang="zh-CN" dirty="0"/>
          </a:p>
          <a:p>
            <a:pPr lvl="3"/>
            <a:r>
              <a:rPr lang="en-US" altLang="zh-CN" dirty="0"/>
              <a:t>Shrink</a:t>
            </a:r>
            <a:r>
              <a:rPr lang="zh-CN" altLang="en-US" dirty="0"/>
              <a:t>：分辨率变化时始终保持原始比例，超出部分裁切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自适应屏幕</a:t>
            </a:r>
            <a:endParaRPr lang="en-US" altLang="zh-CN" dirty="0"/>
          </a:p>
          <a:p>
            <a:pPr lvl="2"/>
            <a:r>
              <a:rPr lang="zh-CN" altLang="en-US" dirty="0"/>
              <a:t>游戏中至少需要两个摄像机</a:t>
            </a:r>
            <a:endParaRPr lang="en-US" altLang="zh-CN" dirty="0"/>
          </a:p>
          <a:p>
            <a:pPr lvl="3"/>
            <a:r>
              <a:rPr lang="en-US" altLang="zh-CN" dirty="0"/>
              <a:t>3D</a:t>
            </a:r>
            <a:r>
              <a:rPr lang="zh-CN" altLang="en-US" dirty="0"/>
              <a:t>摄像机（主摄像机）、</a:t>
            </a:r>
            <a:r>
              <a:rPr lang="en-US" altLang="zh-CN" dirty="0"/>
              <a:t>UI</a:t>
            </a:r>
            <a:r>
              <a:rPr lang="zh-CN" altLang="en-US" dirty="0"/>
              <a:t>摄像机</a:t>
            </a:r>
            <a:endParaRPr lang="en-US" altLang="zh-CN" dirty="0"/>
          </a:p>
          <a:p>
            <a:pPr lvl="2"/>
            <a:r>
              <a:rPr lang="zh-CN" altLang="en-US" dirty="0"/>
              <a:t>首先渲染</a:t>
            </a:r>
            <a:r>
              <a:rPr lang="en-US" altLang="zh-CN" dirty="0"/>
              <a:t>3D</a:t>
            </a:r>
            <a:r>
              <a:rPr lang="zh-CN" altLang="en-US" dirty="0"/>
              <a:t>摄像机再渲染</a:t>
            </a:r>
            <a:r>
              <a:rPr lang="en-US" altLang="zh-CN" dirty="0"/>
              <a:t>UI</a:t>
            </a:r>
            <a:r>
              <a:rPr lang="zh-CN" altLang="en-US" dirty="0"/>
              <a:t>摄像机，设置</a:t>
            </a:r>
            <a:r>
              <a:rPr lang="en-US" altLang="zh-CN" dirty="0"/>
              <a:t>UI</a:t>
            </a:r>
            <a:r>
              <a:rPr lang="zh-CN" altLang="en-US" dirty="0"/>
              <a:t>摄像机的</a:t>
            </a:r>
            <a:r>
              <a:rPr lang="en-US" altLang="zh-CN" dirty="0"/>
              <a:t>Depth</a:t>
            </a:r>
            <a:r>
              <a:rPr lang="zh-CN" altLang="en-US" dirty="0"/>
              <a:t>比</a:t>
            </a:r>
            <a:r>
              <a:rPr lang="en-US" altLang="zh-CN" dirty="0"/>
              <a:t>3D</a:t>
            </a:r>
            <a:r>
              <a:rPr lang="zh-CN" altLang="en-US" dirty="0"/>
              <a:t>摄像机大</a:t>
            </a:r>
            <a:endParaRPr lang="en-US" altLang="zh-CN" dirty="0"/>
          </a:p>
          <a:p>
            <a:pPr lvl="2"/>
            <a:r>
              <a:rPr lang="en-US" altLang="zh-CN" dirty="0"/>
              <a:t>UI</a:t>
            </a:r>
            <a:r>
              <a:rPr lang="zh-CN" altLang="en-US" dirty="0"/>
              <a:t>摄像机需要设置正交摄像机</a:t>
            </a:r>
            <a:endParaRPr lang="en-US" altLang="zh-CN" dirty="0"/>
          </a:p>
          <a:p>
            <a:pPr lvl="2"/>
            <a:r>
              <a:rPr lang="en-US" altLang="zh-CN" dirty="0"/>
              <a:t>Clipping Planes</a:t>
            </a:r>
            <a:r>
              <a:rPr lang="zh-CN" altLang="en-US" dirty="0"/>
              <a:t>的最小值建议设置为</a:t>
            </a:r>
            <a:r>
              <a:rPr lang="en-US" altLang="zh-CN" dirty="0"/>
              <a:t>0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锚点对齐方式</a:t>
            </a:r>
            <a:endParaRPr lang="en-US" altLang="zh-CN" dirty="0"/>
          </a:p>
          <a:p>
            <a:pPr lvl="2"/>
            <a:r>
              <a:rPr lang="zh-CN" altLang="en-US" dirty="0"/>
              <a:t>设置锚点后，无论如何修改屏幕分辨率，边角挂靠的按钮永远都会自适应地挂在</a:t>
            </a:r>
            <a:r>
              <a:rPr lang="en-US" altLang="zh-CN" dirty="0"/>
              <a:t>4</a:t>
            </a:r>
            <a:r>
              <a:rPr lang="zh-CN" altLang="en-US" dirty="0"/>
              <a:t>个角上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82" y="2708921"/>
            <a:ext cx="3270363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背景图全屏</a:t>
            </a:r>
            <a:endParaRPr lang="en-US" altLang="zh-CN" dirty="0"/>
          </a:p>
          <a:p>
            <a:pPr lvl="2"/>
            <a:r>
              <a:rPr lang="zh-CN" altLang="en-US" dirty="0"/>
              <a:t>背景图拉伸即可以允许图片变形，也可以自动裁切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lvl="2"/>
            <a:r>
              <a:rPr lang="zh-CN" altLang="en-US" dirty="0"/>
              <a:t>如果允许图片裁切，可以添加</a:t>
            </a:r>
            <a:r>
              <a:rPr lang="en-US" altLang="zh-CN" dirty="0"/>
              <a:t>Aspect Ratio Fitter</a:t>
            </a:r>
            <a:r>
              <a:rPr lang="zh-CN" altLang="en-US" dirty="0"/>
              <a:t>组件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20887"/>
            <a:ext cx="3967002" cy="23307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285052"/>
            <a:ext cx="3967002" cy="8802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游戏界面</a:t>
            </a:r>
            <a:endParaRPr lang="en-US" altLang="zh-CN" dirty="0"/>
          </a:p>
          <a:p>
            <a:pPr lvl="1"/>
            <a:r>
              <a:rPr lang="zh-CN" altLang="en-US" dirty="0"/>
              <a:t>主界面</a:t>
            </a:r>
            <a:endParaRPr lang="en-US" altLang="zh-CN" dirty="0"/>
          </a:p>
          <a:p>
            <a:pPr lvl="2"/>
            <a:r>
              <a:rPr lang="zh-CN" altLang="en-US" dirty="0"/>
              <a:t>显示若干个按钮，包括“开始游戏、保存游戏、设置”等</a:t>
            </a:r>
            <a:endParaRPr lang="en-US" altLang="zh-CN" dirty="0"/>
          </a:p>
          <a:p>
            <a:pPr lvl="2"/>
            <a:r>
              <a:rPr lang="zh-CN" altLang="en-US" dirty="0"/>
              <a:t>点击开始游戏进入游戏界面</a:t>
            </a:r>
            <a:endParaRPr lang="en-US" altLang="zh-CN" dirty="0"/>
          </a:p>
          <a:p>
            <a:pPr lvl="1"/>
            <a:r>
              <a:rPr lang="zh-CN" altLang="en-US" dirty="0"/>
              <a:t>游戏界面：显示任意三维场景</a:t>
            </a:r>
            <a:endParaRPr lang="en-US" altLang="zh-CN" dirty="0"/>
          </a:p>
          <a:p>
            <a:pPr lvl="2"/>
            <a:r>
              <a:rPr lang="zh-CN" altLang="en-US" dirty="0"/>
              <a:t>左上角显示血条，标签显示血量</a:t>
            </a:r>
            <a:r>
              <a:rPr lang="en-US" altLang="zh-CN" dirty="0"/>
              <a:t>%</a:t>
            </a:r>
            <a:endParaRPr lang="en-US" altLang="zh-CN" dirty="0"/>
          </a:p>
          <a:p>
            <a:pPr lvl="2"/>
            <a:r>
              <a:rPr lang="zh-CN" altLang="en-US" dirty="0"/>
              <a:t>右上角显示控制条，拖动改变视角远近</a:t>
            </a:r>
            <a:endParaRPr lang="en-US" altLang="zh-CN" dirty="0"/>
          </a:p>
          <a:p>
            <a:pPr lvl="2"/>
            <a:r>
              <a:rPr lang="zh-CN" altLang="en-US" dirty="0"/>
              <a:t>右下角</a:t>
            </a:r>
            <a:r>
              <a:rPr lang="en-US" altLang="zh-CN" dirty="0"/>
              <a:t>Home</a:t>
            </a:r>
            <a:r>
              <a:rPr lang="zh-CN" altLang="en-US" dirty="0"/>
              <a:t>点击后切换到主界面</a:t>
            </a:r>
            <a:endParaRPr lang="en-US" altLang="zh-CN" dirty="0"/>
          </a:p>
          <a:p>
            <a:pPr lvl="1"/>
            <a:r>
              <a:rPr lang="zh-CN" altLang="en-US" dirty="0"/>
              <a:t>延伸任务</a:t>
            </a:r>
            <a:endParaRPr lang="en-US" altLang="zh-CN" dirty="0"/>
          </a:p>
          <a:p>
            <a:pPr lvl="2"/>
            <a:r>
              <a:rPr lang="zh-CN" altLang="en-US" dirty="0"/>
              <a:t>显示主界面前，设置滚动条展示载入进度，</a:t>
            </a:r>
            <a:r>
              <a:rPr lang="en-US" altLang="zh-CN" dirty="0"/>
              <a:t>5</a:t>
            </a:r>
            <a:r>
              <a:rPr lang="zh-CN" altLang="en-US" dirty="0"/>
              <a:t>秒后滚动条满格后再切换到主界面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15616"/>
            <a:ext cx="7772400" cy="4572000"/>
          </a:xfrm>
        </p:spPr>
        <p:txBody>
          <a:bodyPr/>
          <a:lstStyle/>
          <a:p>
            <a:r>
              <a:rPr lang="zh-CN" altLang="en-US" dirty="0"/>
              <a:t>可参考教程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组件视频介绍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https://learn.unity.com/tutorial/ui-components?language=en# 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zh-CN" dirty="0"/>
              <a:t>UI</a:t>
            </a:r>
            <a:r>
              <a:rPr lang="zh-CN" altLang="en-US" dirty="0"/>
              <a:t>实例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https://learn.unity.com/project/creative-core-ui?language=en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zh-CN" dirty="0"/>
              <a:t>UI</a:t>
            </a:r>
            <a:r>
              <a:rPr lang="zh-CN" altLang="en-US" dirty="0"/>
              <a:t>实例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https://learn.unity.com/project/unit-5-user-interface?uv=2020.3&amp;pathwayId=5f7e17e1edbc2a5ec21a20af&amp;missionId=5f7648a4edbc2a5578eb67df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提交事项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下次实验前提交</a:t>
            </a:r>
            <a:endParaRPr lang="en-US" altLang="zh-CN" dirty="0"/>
          </a:p>
          <a:p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FTP://121.192.180.236</a:t>
            </a:r>
            <a:endParaRPr lang="en-US" altLang="zh-CN" dirty="0"/>
          </a:p>
          <a:p>
            <a:pPr lvl="1"/>
            <a:r>
              <a:rPr lang="zh-CN" altLang="en-US" dirty="0"/>
              <a:t>账号</a:t>
            </a:r>
            <a:r>
              <a:rPr lang="en-US" altLang="zh-CN" dirty="0"/>
              <a:t>/</a:t>
            </a:r>
            <a:r>
              <a:rPr lang="zh-CN" altLang="en-US" dirty="0"/>
              <a:t>密码：</a:t>
            </a:r>
            <a:r>
              <a:rPr lang="en-US" altLang="zh-CN" dirty="0"/>
              <a:t>student/</a:t>
            </a:r>
            <a:r>
              <a:rPr lang="en-US" altLang="zh-CN" dirty="0" err="1"/>
              <a:t>ILoveSoftware</a:t>
            </a:r>
            <a:r>
              <a:rPr lang="en-US" altLang="zh-CN"/>
              <a:t>!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Unity 3D</a:t>
            </a:r>
            <a:r>
              <a:rPr lang="zh-CN" altLang="en-US" dirty="0"/>
              <a:t>的游戏界面基本设计流程</a:t>
            </a:r>
            <a:endParaRPr lang="en-US" altLang="zh-CN" dirty="0"/>
          </a:p>
          <a:p>
            <a:r>
              <a:rPr lang="zh-CN" altLang="en-US" dirty="0"/>
              <a:t>了解各种</a:t>
            </a:r>
            <a:r>
              <a:rPr lang="en-US" altLang="zh-CN" dirty="0"/>
              <a:t>UGUI</a:t>
            </a:r>
            <a:r>
              <a:rPr lang="zh-CN" altLang="en-US" dirty="0"/>
              <a:t>基础元素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UGUI</a:t>
            </a:r>
            <a:r>
              <a:rPr lang="zh-CN" altLang="en-US" dirty="0"/>
              <a:t>事件系统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  <a:endParaRPr lang="en-US" altLang="zh-CN" dirty="0"/>
          </a:p>
          <a:p>
            <a:r>
              <a:rPr lang="en-US" altLang="zh-CN" dirty="0"/>
              <a:t>Unity 3D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http://unity.com/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基础元素</a:t>
            </a:r>
            <a:endParaRPr lang="en-US" altLang="zh-CN" dirty="0"/>
          </a:p>
          <a:p>
            <a:r>
              <a:rPr lang="zh-CN" altLang="en-US" dirty="0"/>
              <a:t>事件元素</a:t>
            </a:r>
            <a:endParaRPr lang="en-US" altLang="zh-CN" dirty="0"/>
          </a:p>
          <a:p>
            <a:r>
              <a:rPr lang="zh-CN" altLang="en-US" dirty="0"/>
              <a:t>事件系统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altLang="zh-CN" dirty="0"/>
          </a:p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>
                <a:hlinkClick r:id="rId1"/>
              </a:rPr>
              <a:t>https://docs.unity3d.com/2021.2/Documentation/Manual/com.unity.ugui.html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1" y="1988840"/>
            <a:ext cx="8906197" cy="46917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演示视频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基础元素</a:t>
            </a:r>
            <a:endParaRPr lang="en-US" altLang="zh-CN" dirty="0"/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Text:</a:t>
            </a:r>
            <a:r>
              <a:rPr lang="zh-CN" altLang="en-US" dirty="0"/>
              <a:t> </a:t>
            </a:r>
            <a:r>
              <a:rPr lang="en-US" altLang="zh-CN" dirty="0"/>
              <a:t>Hierarchy-&gt;Create-&gt;UI-&gt;Text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98" y="2132856"/>
            <a:ext cx="3683744" cy="42813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3802654" cy="4281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基础元素</a:t>
            </a:r>
            <a:endParaRPr lang="en-US" altLang="zh-CN" dirty="0"/>
          </a:p>
          <a:p>
            <a:pPr lvl="1"/>
            <a:r>
              <a:rPr lang="zh-CN" altLang="en-US" dirty="0"/>
              <a:t>动态字体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Hierarchy-&gt;Create-&gt;UI-&gt;Text Mesh Pro</a:t>
            </a:r>
            <a:endParaRPr lang="en-US" altLang="zh-CN" dirty="0"/>
          </a:p>
          <a:p>
            <a:pPr lvl="2"/>
            <a:r>
              <a:rPr lang="zh-CN" altLang="en-US" dirty="0"/>
              <a:t>不会因为缩放而造成字符模糊，总是能准确渲染边缘</a:t>
            </a:r>
            <a:endParaRPr lang="en-US" altLang="zh-CN" dirty="0"/>
          </a:p>
          <a:p>
            <a:pPr lvl="2"/>
            <a:r>
              <a:rPr lang="zh-CN" altLang="en-US" dirty="0"/>
              <a:t>创建后要同意通过</a:t>
            </a:r>
            <a:r>
              <a:rPr lang="en-US" altLang="zh-CN" dirty="0"/>
              <a:t>Package Manager</a:t>
            </a:r>
            <a:r>
              <a:rPr lang="zh-CN" altLang="en-US" dirty="0"/>
              <a:t>安装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>
            <a:fillRect/>
          </a:stretch>
        </p:blipFill>
        <p:spPr>
          <a:xfrm>
            <a:off x="3059832" y="2708920"/>
            <a:ext cx="3312368" cy="39553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3115</Words>
  <Application>WPS 演示</Application>
  <PresentationFormat>全屏显示(4:3)</PresentationFormat>
  <Paragraphs>250</Paragraphs>
  <Slides>27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Wingdings 2</vt:lpstr>
      <vt:lpstr>Perpetua</vt:lpstr>
      <vt:lpstr>幼圆</vt:lpstr>
      <vt:lpstr>Franklin Gothic Book</vt:lpstr>
      <vt:lpstr>微软雅黑</vt:lpstr>
      <vt:lpstr>Arial Unicode MS</vt:lpstr>
      <vt:lpstr>Calibri</vt:lpstr>
      <vt:lpstr>平衡</vt:lpstr>
      <vt:lpstr>游戏设计导论</vt:lpstr>
      <vt:lpstr>实验五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实验内容</vt:lpstr>
      <vt:lpstr>实验内容</vt:lpstr>
      <vt:lpstr>提交事项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dc:creator/>
  <cp:lastModifiedBy>WPS_1601472217</cp:lastModifiedBy>
  <cp:revision>135</cp:revision>
  <dcterms:created xsi:type="dcterms:W3CDTF">2025-07-05T09:57:16Z</dcterms:created>
  <dcterms:modified xsi:type="dcterms:W3CDTF">2025-07-05T09:58:08Z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352DED060D2B4D299F43BC427C45747C_12</vt:lpwstr>
  </property>
  <property fmtid="{D5CDD505-2E9C-101B-9397-08002B2CF9AE}" pid="3" name="KSOProductBuildVer">
    <vt:lpwstr>2052-12.1.0.21915</vt:lpwstr>
  </property>
</Properties>
</file>