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3"/>
  </p:sldMasterIdLst>
  <p:notesMasterIdLst>
    <p:notesMasterId r:id="rId8"/>
  </p:notesMasterIdLst>
  <p:sldIdLst>
    <p:sldId id="262" r:id="rId4"/>
    <p:sldId id="272" r:id="rId5"/>
    <p:sldId id="273" r:id="rId6"/>
    <p:sldId id="274" r:id="rId7"/>
  </p:sldIdLst>
  <p:sldSz cx="12192000" cy="6858000"/>
  <p:notesSz cx="6858000" cy="9144000"/>
  <p:embeddedFontLst>
    <p:embeddedFont>
      <p:font typeface="Segoe UI Emoji" panose="020B0502040204020203" pitchFamily="34" charset="0"/>
      <p:regular r:id="rId12"/>
    </p:embeddedFont>
    <p:embeddedFont>
      <p:font typeface="Roboto" panose="02000000000000000000" pitchFamily="2" charset="0"/>
      <p:regular r:id="rId13"/>
      <p:bold r:id="rId14"/>
      <p:italic r:id="rId15"/>
      <p:boldItalic r:id="rId16"/>
    </p:embeddedFont>
    <p:embeddedFont>
      <p:font typeface="等线" panose="02010600030101010101" charset="-122"/>
      <p:regular r:id="rId17"/>
    </p:embeddedFont>
    <p:embeddedFont>
      <p:font typeface="等线 Light" panose="02010600030101010101" charset="-122"/>
      <p:regular r:id="rId18"/>
    </p:embeddedFont>
  </p:embeddedFontLst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7EF"/>
    <a:srgbClr val="FFFDFB"/>
    <a:srgbClr val="FFF6EF"/>
    <a:srgbClr val="4E5BE5"/>
    <a:srgbClr val="FDFBF9"/>
    <a:srgbClr val="F8F9ED"/>
    <a:srgbClr val="FFFFFF"/>
    <a:srgbClr val="5151EB"/>
    <a:srgbClr val="4D45BB"/>
    <a:srgbClr val="5C4D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5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gs" Target="tags/tag1.xml"/><Relationship Id="rId18" Type="http://schemas.openxmlformats.org/officeDocument/2006/relationships/font" Target="fonts/font7.fntdata"/><Relationship Id="rId17" Type="http://schemas.openxmlformats.org/officeDocument/2006/relationships/font" Target="fonts/font6.fntdata"/><Relationship Id="rId16" Type="http://schemas.openxmlformats.org/officeDocument/2006/relationships/font" Target="fonts/font5.fntdata"/><Relationship Id="rId15" Type="http://schemas.openxmlformats.org/officeDocument/2006/relationships/font" Target="fonts/font4.fntdata"/><Relationship Id="rId14" Type="http://schemas.openxmlformats.org/officeDocument/2006/relationships/font" Target="fonts/font3.fntdata"/><Relationship Id="rId13" Type="http://schemas.openxmlformats.org/officeDocument/2006/relationships/font" Target="fonts/font2.fntdata"/><Relationship Id="rId12" Type="http://schemas.openxmlformats.org/officeDocument/2006/relationships/font" Target="fonts/font1.fntdata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9A8D1A-200C-4E7B-A87C-B32357E223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B3D2D2-3423-4F26-B8DD-677F6C7553F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75002-4F30-4928-8D05-794B3B332E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2995F-1E89-4541-874A-3B46CF42E5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75002-4F30-4928-8D05-794B3B332E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2995F-1E89-4541-874A-3B46CF42E5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75002-4F30-4928-8D05-794B3B332E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2995F-1E89-4541-874A-3B46CF42E5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75002-4F30-4928-8D05-794B3B332E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2995F-1E89-4541-874A-3B46CF42E5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75002-4F30-4928-8D05-794B3B332E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2995F-1E89-4541-874A-3B46CF42E5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75002-4F30-4928-8D05-794B3B332E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2995F-1E89-4541-874A-3B46CF42E5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75002-4F30-4928-8D05-794B3B332E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2995F-1E89-4541-874A-3B46CF42E5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75002-4F30-4928-8D05-794B3B332E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2995F-1E89-4541-874A-3B46CF42E5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75002-4F30-4928-8D05-794B3B332E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2995F-1E89-4541-874A-3B46CF42E5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75002-4F30-4928-8D05-794B3B332E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2995F-1E89-4541-874A-3B46CF42E5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75002-4F30-4928-8D05-794B3B332E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2995F-1E89-4541-874A-3B46CF42E5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75002-4F30-4928-8D05-794B3B332E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2995F-1E89-4541-874A-3B46CF42E5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75002-4F30-4928-8D05-794B3B332E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2995F-1E89-4541-874A-3B46CF42E5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75002-4F30-4928-8D05-794B3B332E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2995F-1E89-4541-874A-3B46CF42E5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75002-4F30-4928-8D05-794B3B332E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2995F-1E89-4541-874A-3B46CF42E5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75002-4F30-4928-8D05-794B3B332E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2995F-1E89-4541-874A-3B46CF42E5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75002-4F30-4928-8D05-794B3B332E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2995F-1E89-4541-874A-3B46CF42E5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75002-4F30-4928-8D05-794B3B332E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2995F-1E89-4541-874A-3B46CF42E5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75002-4F30-4928-8D05-794B3B332E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2995F-1E89-4541-874A-3B46CF42E5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75002-4F30-4928-8D05-794B3B332E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2995F-1E89-4541-874A-3B46CF42E5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75002-4F30-4928-8D05-794B3B332E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2995F-1E89-4541-874A-3B46CF42E5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75002-4F30-4928-8D05-794B3B332E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2995F-1E89-4541-874A-3B46CF42E5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75002-4F30-4928-8D05-794B3B332E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2995F-1E89-4541-874A-3B46CF42E59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B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75002-4F30-4928-8D05-794B3B332E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2995F-1E89-4541-874A-3B46CF42E59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4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5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0"/>
            <a:ext cx="12192000" cy="6888926"/>
          </a:xfrm>
          <a:prstGeom prst="rect">
            <a:avLst/>
          </a:prstGeom>
          <a:solidFill>
            <a:srgbClr val="FFF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802021" y="1177141"/>
            <a:ext cx="504063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4D45BB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promotion video</a:t>
            </a:r>
            <a:r>
              <a:rPr lang="zh-CN" altLang="en-US" sz="5400" dirty="0">
                <a:solidFill>
                  <a:srgbClr val="4D45BB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脚本</a:t>
            </a:r>
            <a:endParaRPr lang="zh-CN" altLang="en-US" sz="5400" dirty="0">
              <a:solidFill>
                <a:srgbClr val="4D45BB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88612" y="4540301"/>
            <a:ext cx="1745251" cy="737235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采取传统的三段式总分总结构。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 rot="5400000">
            <a:off x="-625042" y="625042"/>
            <a:ext cx="1670711" cy="420628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4D45BB"/>
                </a:solidFill>
                <a:latin typeface="Roboto" panose="02000000000000000000" pitchFamily="2" charset="0"/>
                <a:ea typeface="Segoe UI Emoji" panose="020B0502040204020203" pitchFamily="34" charset="0"/>
              </a:rPr>
              <a:t>P A R T    0 1</a:t>
            </a:r>
            <a:endParaRPr lang="zh-CN" altLang="en-US" sz="1600" dirty="0">
              <a:solidFill>
                <a:srgbClr val="4D45BB"/>
              </a:solidFill>
              <a:latin typeface="Roboto" panose="02000000000000000000" pitchFamily="2" charset="0"/>
              <a:ea typeface="思源黑体 CN Light" panose="020B0300000000000000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589667" y="761229"/>
            <a:ext cx="3527979" cy="415819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4D45BB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A B O U T---</a:t>
            </a:r>
            <a:endParaRPr lang="zh-CN" altLang="en-US" sz="1600" dirty="0">
              <a:solidFill>
                <a:srgbClr val="4D45BB"/>
              </a:solidFill>
              <a:latin typeface="Segoe UI Emoji" panose="020B0502040204020203" pitchFamily="34" charset="0"/>
              <a:ea typeface="思源黑体 CN Light" panose="020B0300000000000000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196501" y="3100679"/>
            <a:ext cx="2580273" cy="2580273"/>
          </a:xfrm>
          <a:prstGeom prst="ellipse">
            <a:avLst/>
          </a:prstGeom>
          <a:noFill/>
          <a:ln w="762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773384" y="3100679"/>
            <a:ext cx="2580273" cy="2580273"/>
          </a:xfrm>
          <a:prstGeom prst="ellipse">
            <a:avLst/>
          </a:prstGeom>
          <a:noFill/>
          <a:ln w="762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8350267" y="3100679"/>
            <a:ext cx="2580273" cy="2580273"/>
          </a:xfrm>
          <a:prstGeom prst="ellipse">
            <a:avLst/>
          </a:prstGeom>
          <a:noFill/>
          <a:ln w="762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069205" y="4527550"/>
            <a:ext cx="1993265" cy="737235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以实拍为主，动画为辅，远中近特都有包含。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574405" y="4540250"/>
            <a:ext cx="2318385" cy="1424305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使用三位解说进行切换，其中第一位采用上帝视角，其他两位采用第一视角。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235908" y="3538858"/>
            <a:ext cx="1061770" cy="461665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4D45BB"/>
                </a:solidFill>
                <a:latin typeface="Roboto" panose="02000000000000000000" pitchFamily="2" charset="0"/>
                <a:ea typeface="Segoe UI Emoji" panose="020B0502040204020203" pitchFamily="34" charset="0"/>
              </a:rPr>
              <a:t>0 1</a:t>
            </a:r>
            <a:endParaRPr lang="zh-CN" altLang="en-US" dirty="0">
              <a:solidFill>
                <a:srgbClr val="4D45BB"/>
              </a:solidFill>
              <a:latin typeface="Roboto" panose="02000000000000000000" pitchFamily="2" charset="0"/>
              <a:ea typeface="思源黑体 CN Light" panose="020B0300000000000000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822172" y="3538857"/>
            <a:ext cx="1061770" cy="461665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4D45BB"/>
                </a:solidFill>
                <a:latin typeface="Roboto" panose="02000000000000000000" pitchFamily="2" charset="0"/>
                <a:ea typeface="Segoe UI Emoji" panose="020B0502040204020203" pitchFamily="34" charset="0"/>
              </a:rPr>
              <a:t>0 2</a:t>
            </a:r>
            <a:endParaRPr lang="zh-CN" altLang="en-US" dirty="0">
              <a:solidFill>
                <a:srgbClr val="4D45BB"/>
              </a:solidFill>
              <a:latin typeface="Roboto" panose="02000000000000000000" pitchFamily="2" charset="0"/>
              <a:ea typeface="思源黑体 CN Light" panose="020B0300000000000000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425207" y="3538857"/>
            <a:ext cx="1061770" cy="461665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4D45BB"/>
                </a:solidFill>
                <a:latin typeface="Roboto" panose="02000000000000000000" pitchFamily="2" charset="0"/>
                <a:ea typeface="Segoe UI Emoji" panose="020B0502040204020203" pitchFamily="34" charset="0"/>
              </a:rPr>
              <a:t>0 3</a:t>
            </a:r>
            <a:endParaRPr lang="zh-CN" altLang="en-US" dirty="0">
              <a:solidFill>
                <a:srgbClr val="4D45BB"/>
              </a:solidFill>
              <a:latin typeface="Roboto" panose="02000000000000000000" pitchFamily="2" charset="0"/>
              <a:ea typeface="思源黑体 CN Light" panose="020B0300000000000000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031523" y="3997902"/>
            <a:ext cx="1745251" cy="414020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整体框架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608406" y="3997901"/>
            <a:ext cx="1745251" cy="414020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镜头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250248" y="3992317"/>
            <a:ext cx="1745251" cy="414020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创意点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75842" y="374474"/>
            <a:ext cx="1488965" cy="41360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0"/>
            <a:ext cx="12192000" cy="6888926"/>
          </a:xfrm>
          <a:prstGeom prst="rect">
            <a:avLst/>
          </a:prstGeom>
          <a:solidFill>
            <a:srgbClr val="FFF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913548" y="626542"/>
            <a:ext cx="50406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5400" dirty="0">
                <a:solidFill>
                  <a:srgbClr val="4D45BB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脚本展示</a:t>
            </a:r>
            <a:endParaRPr lang="zh-CN" sz="5400" dirty="0">
              <a:solidFill>
                <a:srgbClr val="4D45BB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87846" y="1984046"/>
            <a:ext cx="2280706" cy="1028295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此处输入一段文本，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此处，插入一段文本此处，插入一段。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 rot="5400000">
            <a:off x="-625042" y="625042"/>
            <a:ext cx="1670711" cy="420628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4D45BB"/>
                </a:solidFill>
                <a:latin typeface="Roboto" panose="02000000000000000000" pitchFamily="2" charset="0"/>
                <a:ea typeface="Segoe UI Emoji" panose="020B0502040204020203" pitchFamily="34" charset="0"/>
              </a:rPr>
              <a:t>P A R T    0 1</a:t>
            </a:r>
            <a:endParaRPr lang="zh-CN" altLang="en-US" sz="1600" dirty="0">
              <a:solidFill>
                <a:srgbClr val="4D45BB"/>
              </a:solidFill>
              <a:latin typeface="Roboto" panose="02000000000000000000" pitchFamily="2" charset="0"/>
              <a:ea typeface="思源黑体 CN Light" panose="020B0300000000000000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02803" y="2267590"/>
            <a:ext cx="3527979" cy="415819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4D45BB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A B O U T---</a:t>
            </a:r>
            <a:endParaRPr lang="zh-CN" altLang="en-US" sz="1600" dirty="0">
              <a:solidFill>
                <a:srgbClr val="4D45BB"/>
              </a:solidFill>
              <a:latin typeface="Segoe UI Emoji" panose="020B0502040204020203" pitchFamily="34" charset="0"/>
              <a:ea typeface="思源黑体 CN Light" panose="020B0300000000000000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058285" y="558165"/>
            <a:ext cx="2113915" cy="1245235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4D45BB"/>
                </a:solidFill>
                <a:latin typeface="Roboto" panose="02000000000000000000" pitchFamily="2" charset="0"/>
                <a:ea typeface="思源黑体 CN Normal" panose="020B0400000000000000" pitchFamily="34" charset="-122"/>
              </a:rPr>
              <a:t>01 </a:t>
            </a:r>
            <a:endParaRPr lang="en-US" altLang="zh-CN" sz="3200" dirty="0">
              <a:solidFill>
                <a:srgbClr val="4D45BB"/>
              </a:solidFill>
              <a:latin typeface="Roboto" panose="02000000000000000000" pitchFamily="2" charset="0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4D45BB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插入标题</a:t>
            </a:r>
            <a:endParaRPr lang="zh-CN" altLang="en-US" dirty="0">
              <a:solidFill>
                <a:srgbClr val="4D45BB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9325616" y="1984046"/>
            <a:ext cx="2280706" cy="414020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此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75842" y="374474"/>
            <a:ext cx="1488965" cy="413601"/>
          </a:xfrm>
          <a:prstGeom prst="rect">
            <a:avLst/>
          </a:prstGeom>
        </p:spPr>
      </p:pic>
      <p:pic>
        <p:nvPicPr>
          <p:cNvPr id="7" name="图片 6" descr="屏幕截图 2024-01-29 1757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1270" y="1337945"/>
            <a:ext cx="7795895" cy="50476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0"/>
            <a:ext cx="12192000" cy="6888926"/>
          </a:xfrm>
          <a:prstGeom prst="rect">
            <a:avLst/>
          </a:prstGeom>
          <a:solidFill>
            <a:srgbClr val="FFF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913548" y="626542"/>
            <a:ext cx="50406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5400" dirty="0">
                <a:solidFill>
                  <a:srgbClr val="4D45BB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脚本展示</a:t>
            </a:r>
            <a:endParaRPr lang="zh-CN" sz="5400" dirty="0">
              <a:solidFill>
                <a:srgbClr val="4D45BB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87846" y="1984046"/>
            <a:ext cx="2280706" cy="1028295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此处输入一段文本，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此处，插入一段文本此处，插入一段。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 rot="5400000">
            <a:off x="-625042" y="625042"/>
            <a:ext cx="1670711" cy="420628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4D45BB"/>
                </a:solidFill>
                <a:latin typeface="Roboto" panose="02000000000000000000" pitchFamily="2" charset="0"/>
                <a:ea typeface="Segoe UI Emoji" panose="020B0502040204020203" pitchFamily="34" charset="0"/>
              </a:rPr>
              <a:t>P A R T    0 1</a:t>
            </a:r>
            <a:endParaRPr lang="zh-CN" altLang="en-US" sz="1600" dirty="0">
              <a:solidFill>
                <a:srgbClr val="4D45BB"/>
              </a:solidFill>
              <a:latin typeface="Roboto" panose="02000000000000000000" pitchFamily="2" charset="0"/>
              <a:ea typeface="思源黑体 CN Light" panose="020B0300000000000000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02803" y="2267590"/>
            <a:ext cx="3527979" cy="415819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4D45BB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A B O U T---</a:t>
            </a:r>
            <a:endParaRPr lang="zh-CN" altLang="en-US" sz="1600" dirty="0">
              <a:solidFill>
                <a:srgbClr val="4D45BB"/>
              </a:solidFill>
              <a:latin typeface="Segoe UI Emoji" panose="020B0502040204020203" pitchFamily="34" charset="0"/>
              <a:ea typeface="思源黑体 CN Light" panose="020B0300000000000000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058285" y="558165"/>
            <a:ext cx="2113915" cy="1245235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4D45BB"/>
                </a:solidFill>
                <a:latin typeface="Roboto" panose="02000000000000000000" pitchFamily="2" charset="0"/>
                <a:ea typeface="思源黑体 CN Normal" panose="020B0400000000000000" pitchFamily="34" charset="-122"/>
              </a:rPr>
              <a:t>02</a:t>
            </a:r>
            <a:endParaRPr lang="en-US" altLang="zh-CN" sz="3200" dirty="0">
              <a:solidFill>
                <a:srgbClr val="4D45BB"/>
              </a:solidFill>
              <a:latin typeface="Roboto" panose="02000000000000000000" pitchFamily="2" charset="0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4D45BB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插入标题</a:t>
            </a:r>
            <a:endParaRPr lang="zh-CN" altLang="en-US" dirty="0">
              <a:solidFill>
                <a:srgbClr val="4D45BB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9325616" y="1984046"/>
            <a:ext cx="2280706" cy="414020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此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75842" y="374474"/>
            <a:ext cx="1488965" cy="413601"/>
          </a:xfrm>
          <a:prstGeom prst="rect">
            <a:avLst/>
          </a:prstGeom>
        </p:spPr>
      </p:pic>
      <p:pic>
        <p:nvPicPr>
          <p:cNvPr id="2" name="图片 1" descr="屏幕截图 2024-01-29 1757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7420" y="1433195"/>
            <a:ext cx="9388475" cy="47059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0"/>
            <a:ext cx="12192000" cy="6888926"/>
          </a:xfrm>
          <a:prstGeom prst="rect">
            <a:avLst/>
          </a:prstGeom>
          <a:solidFill>
            <a:srgbClr val="FFF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913548" y="626542"/>
            <a:ext cx="50406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5400" dirty="0">
                <a:solidFill>
                  <a:srgbClr val="4D45BB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脚本展示</a:t>
            </a:r>
            <a:endParaRPr lang="zh-CN" sz="5400" dirty="0">
              <a:solidFill>
                <a:srgbClr val="4D45BB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87846" y="1984046"/>
            <a:ext cx="2280706" cy="1028295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此处输入一段文本，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此处，插入一段文本此处，插入一段。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 rot="5400000">
            <a:off x="-625042" y="625042"/>
            <a:ext cx="1670711" cy="420628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4D45BB"/>
                </a:solidFill>
                <a:latin typeface="Roboto" panose="02000000000000000000" pitchFamily="2" charset="0"/>
                <a:ea typeface="Segoe UI Emoji" panose="020B0502040204020203" pitchFamily="34" charset="0"/>
              </a:rPr>
              <a:t>P A R T    0 1</a:t>
            </a:r>
            <a:endParaRPr lang="zh-CN" altLang="en-US" sz="1600" dirty="0">
              <a:solidFill>
                <a:srgbClr val="4D45BB"/>
              </a:solidFill>
              <a:latin typeface="Roboto" panose="02000000000000000000" pitchFamily="2" charset="0"/>
              <a:ea typeface="思源黑体 CN Light" panose="020B0300000000000000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02803" y="2267590"/>
            <a:ext cx="3527979" cy="415819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4D45BB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A B O U T---</a:t>
            </a:r>
            <a:endParaRPr lang="zh-CN" altLang="en-US" sz="1600" dirty="0">
              <a:solidFill>
                <a:srgbClr val="4D45BB"/>
              </a:solidFill>
              <a:latin typeface="Segoe UI Emoji" panose="020B0502040204020203" pitchFamily="34" charset="0"/>
              <a:ea typeface="思源黑体 CN Light" panose="020B0300000000000000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058285" y="558165"/>
            <a:ext cx="2113915" cy="1245235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4D45BB"/>
                </a:solidFill>
                <a:latin typeface="Roboto" panose="02000000000000000000" pitchFamily="2" charset="0"/>
                <a:ea typeface="思源黑体 CN Normal" panose="020B0400000000000000" pitchFamily="34" charset="-122"/>
              </a:rPr>
              <a:t>03</a:t>
            </a:r>
            <a:endParaRPr lang="en-US" altLang="zh-CN" sz="3200" dirty="0">
              <a:solidFill>
                <a:srgbClr val="4D45BB"/>
              </a:solidFill>
              <a:latin typeface="Roboto" panose="02000000000000000000" pitchFamily="2" charset="0"/>
              <a:ea typeface="思源黑体 CN Normal" panose="020B04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4D45BB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插入标题</a:t>
            </a:r>
            <a:endParaRPr lang="zh-CN" altLang="en-US" dirty="0">
              <a:solidFill>
                <a:srgbClr val="4D45BB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9325616" y="1984046"/>
            <a:ext cx="2280706" cy="414020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此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75842" y="374474"/>
            <a:ext cx="1488965" cy="413601"/>
          </a:xfrm>
          <a:prstGeom prst="rect">
            <a:avLst/>
          </a:prstGeom>
        </p:spPr>
      </p:pic>
      <p:pic>
        <p:nvPicPr>
          <p:cNvPr id="2" name="图片 1" descr="屏幕截图 2024-01-29 1757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470" y="1435735"/>
            <a:ext cx="9370060" cy="474789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DljYzUzMWQ4OWI0YzBkYjYzMDRhZTY5ZjZkYmFmYTg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319</Words>
  <Application>WPS 演示</Application>
  <PresentationFormat>宽屏</PresentationFormat>
  <Paragraphs>66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25" baseType="lpstr">
      <vt:lpstr>Arial</vt:lpstr>
      <vt:lpstr>宋体</vt:lpstr>
      <vt:lpstr>Wingdings</vt:lpstr>
      <vt:lpstr>思源黑体 CN Medium</vt:lpstr>
      <vt:lpstr>思源黑体 CN Regular</vt:lpstr>
      <vt:lpstr>思源黑体 CN Light</vt:lpstr>
      <vt:lpstr>Segoe UI Emoji</vt:lpstr>
      <vt:lpstr>Roboto</vt:lpstr>
      <vt:lpstr>思源黑体旧字形 Regular</vt:lpstr>
      <vt:lpstr>思源黑体 CN Normal</vt:lpstr>
      <vt:lpstr>思源黑体 CN ExtraLight</vt:lpstr>
      <vt:lpstr>思源黑体旧字形 Light</vt:lpstr>
      <vt:lpstr>Arial Black</vt:lpstr>
      <vt:lpstr>Segoe UI Semilight</vt:lpstr>
      <vt:lpstr>等线</vt:lpstr>
      <vt:lpstr>微软雅黑</vt:lpstr>
      <vt:lpstr>Arial Unicode MS</vt:lpstr>
      <vt:lpstr>等线 Light</vt:lpstr>
      <vt:lpstr>Calibri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annieguo2019@outlook.com</dc:creator>
  <cp:lastModifiedBy>WPS_1601472217</cp:lastModifiedBy>
  <cp:revision>26</cp:revision>
  <dcterms:created xsi:type="dcterms:W3CDTF">2022-03-10T13:35:00Z</dcterms:created>
  <dcterms:modified xsi:type="dcterms:W3CDTF">2024-01-29T10:05:17Z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FE5A2FDA86834DCB90C4A12A1477932D_12</vt:lpwstr>
  </property>
  <property fmtid="{D5CDD505-2E9C-101B-9397-08002B2CF9AE}" pid="3" name="KSOProductBuildVer">
    <vt:lpwstr>2052-12.1.0.16120</vt:lpwstr>
  </property>
</Properties>
</file>