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2" r:id="rId9"/>
    <p:sldId id="264" r:id="rId10"/>
    <p:sldId id="271" r:id="rId11"/>
    <p:sldId id="259" r:id="rId12"/>
    <p:sldId id="260" r:id="rId13"/>
    <p:sldId id="262" r:id="rId14"/>
    <p:sldId id="261" r:id="rId15"/>
    <p:sldId id="263" r:id="rId16"/>
    <p:sldId id="258" r:id="rId17"/>
    <p:sldId id="25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85</Words>
  <Application>Microsoft Office PowerPoint</Application>
  <PresentationFormat>Экран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Разработка алгоритмов анализа биомедицинских изображений</vt:lpstr>
      <vt:lpstr>Схема разработки </vt:lpstr>
      <vt:lpstr>аугментация</vt:lpstr>
      <vt:lpstr>Функции активации</vt:lpstr>
      <vt:lpstr>Архитектура COVID-Net</vt:lpstr>
      <vt:lpstr>Архитектура  AC-CovidNet</vt:lpstr>
      <vt:lpstr>Создание датасетов разных конфигураций</vt:lpstr>
      <vt:lpstr>Сравнение некоторых моделей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Слайд 10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48</cp:revision>
  <dcterms:created xsi:type="dcterms:W3CDTF">2022-05-07T10:46:03Z</dcterms:created>
  <dcterms:modified xsi:type="dcterms:W3CDTF">2022-05-15T16:32:07Z</dcterms:modified>
</cp:coreProperties>
</file>