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62" r:id="rId6"/>
    <p:sldId id="261" r:id="rId7"/>
    <p:sldId id="263" r:id="rId8"/>
    <p:sldId id="258" r:id="rId9"/>
    <p:sldId id="25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69</Words>
  <Application>Microsoft Office PowerPoint</Application>
  <PresentationFormat>Экран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алгоритмов анализа биомедицинских изображений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35</cp:revision>
  <dcterms:created xsi:type="dcterms:W3CDTF">2022-05-07T10:46:03Z</dcterms:created>
  <dcterms:modified xsi:type="dcterms:W3CDTF">2022-05-07T14:54:19Z</dcterms:modified>
</cp:coreProperties>
</file>