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58" r:id="rId8"/>
    <p:sldId id="257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t>07.05.2022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Экран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Разработка алгоритмов анализа биомедицинских изображений</vt:lpstr>
      <vt:lpstr>Слайд 2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10</cp:revision>
  <dcterms:created xsi:type="dcterms:W3CDTF">2022-05-07T10:46:03Z</dcterms:created>
  <dcterms:modified xsi:type="dcterms:W3CDTF">2022-05-07T11:05:08Z</dcterms:modified>
</cp:coreProperties>
</file>