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3" r:id="rId8"/>
    <p:sldId id="274" r:id="rId9"/>
    <p:sldId id="275" r:id="rId10"/>
    <p:sldId id="277" r:id="rId11"/>
    <p:sldId id="276" r:id="rId12"/>
    <p:sldId id="278" r:id="rId13"/>
    <p:sldId id="270" r:id="rId14"/>
    <p:sldId id="272" r:id="rId15"/>
    <p:sldId id="280" r:id="rId16"/>
    <p:sldId id="279" r:id="rId17"/>
    <p:sldId id="264" r:id="rId18"/>
    <p:sldId id="259" r:id="rId19"/>
    <p:sldId id="260" r:id="rId20"/>
    <p:sldId id="262" r:id="rId21"/>
    <p:sldId id="261" r:id="rId22"/>
    <p:sldId id="263" r:id="rId23"/>
    <p:sldId id="258" r:id="rId24"/>
    <p:sldId id="281" r:id="rId25"/>
    <p:sldId id="25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113</Words>
  <Application>Microsoft Office PowerPoint</Application>
  <PresentationFormat>Экран (4:3)</PresentationFormat>
  <Paragraphs>92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9</vt:lpstr>
      <vt:lpstr>Слайд 10</vt:lpstr>
      <vt:lpstr>Слайд 11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59</cp:revision>
  <dcterms:created xsi:type="dcterms:W3CDTF">2022-05-07T10:46:03Z</dcterms:created>
  <dcterms:modified xsi:type="dcterms:W3CDTF">2022-05-23T21:06:22Z</dcterms:modified>
</cp:coreProperties>
</file>