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5" r:id="rId4"/>
    <p:sldId id="266" r:id="rId5"/>
    <p:sldId id="268" r:id="rId6"/>
    <p:sldId id="282" r:id="rId7"/>
    <p:sldId id="283" r:id="rId8"/>
    <p:sldId id="284" r:id="rId9"/>
    <p:sldId id="285" r:id="rId10"/>
    <p:sldId id="287" r:id="rId11"/>
    <p:sldId id="288" r:id="rId12"/>
    <p:sldId id="267" r:id="rId13"/>
    <p:sldId id="269" r:id="rId14"/>
    <p:sldId id="273" r:id="rId15"/>
    <p:sldId id="274" r:id="rId16"/>
    <p:sldId id="275" r:id="rId17"/>
    <p:sldId id="277" r:id="rId18"/>
    <p:sldId id="276" r:id="rId19"/>
    <p:sldId id="278" r:id="rId20"/>
    <p:sldId id="270" r:id="rId21"/>
    <p:sldId id="272" r:id="rId22"/>
    <p:sldId id="280" r:id="rId23"/>
    <p:sldId id="279" r:id="rId24"/>
    <p:sldId id="264" r:id="rId25"/>
    <p:sldId id="259" r:id="rId26"/>
    <p:sldId id="260" r:id="rId27"/>
    <p:sldId id="262" r:id="rId28"/>
    <p:sldId id="261" r:id="rId29"/>
    <p:sldId id="263" r:id="rId30"/>
    <p:sldId id="258" r:id="rId31"/>
    <p:sldId id="281" r:id="rId32"/>
    <p:sldId id="25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активации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2543175"/>
            <a:ext cx="4657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потерь. Описание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36506"/>
            <a:ext cx="8229600" cy="16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" y="3127851"/>
            <a:ext cx="7513320" cy="14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 обучения модели</a:t>
            </a:r>
            <a:br>
              <a:rPr lang="ru-RU" dirty="0" smtClean="0"/>
            </a:br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какие карты используются и </a:t>
            </a:r>
            <a:r>
              <a:rPr lang="ru-RU" dirty="0" err="1" smtClean="0"/>
              <a:t>проч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фирм у нас и там занимаются 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370" y="2994501"/>
            <a:ext cx="32232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архитектура </a:t>
            </a:r>
            <a:r>
              <a:rPr lang="ru-RU" dirty="0" err="1" smtClean="0"/>
              <a:t>СНН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395" y="3351468"/>
            <a:ext cx="2999210" cy="10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Сверточный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5654530" cy="249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73016"/>
            <a:ext cx="61150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</a:t>
            </a:r>
            <a:r>
              <a:rPr lang="ru-RU" dirty="0" err="1" smtClean="0"/>
              <a:t>пуллинга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30" y="2777237"/>
            <a:ext cx="5288739" cy="21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420" y="2693511"/>
            <a:ext cx="623316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128</Words>
  <Application>Microsoft Office PowerPoint</Application>
  <PresentationFormat>Экран (4:3)</PresentationFormat>
  <Paragraphs>98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Разработка алгоритмов анализа биомедицинских изображений</vt:lpstr>
      <vt:lpstr>Слайд 2</vt:lpstr>
      <vt:lpstr>Схема разработки </vt:lpstr>
      <vt:lpstr>аугментация</vt:lpstr>
      <vt:lpstr>Функции активации</vt:lpstr>
      <vt:lpstr>Базовая архитектура СНН</vt:lpstr>
      <vt:lpstr>Сверточный слой</vt:lpstr>
      <vt:lpstr>Слой пуллинга</vt:lpstr>
      <vt:lpstr>Полносвязный слой</vt:lpstr>
      <vt:lpstr>Функция активации</vt:lpstr>
      <vt:lpstr>Функции потерь. Описание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16</vt:lpstr>
      <vt:lpstr>Слайд 17</vt:lpstr>
      <vt:lpstr>Слайд 18</vt:lpstr>
      <vt:lpstr>Схема ансамбля</vt:lpstr>
      <vt:lpstr>Создание датасетов разных конфигураций</vt:lpstr>
      <vt:lpstr>Сравнение некоторых моделей</vt:lpstr>
      <vt:lpstr>Графики обучения модели Параметры модели</vt:lpstr>
      <vt:lpstr>Сравнение colab и yandex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Сколько фирм у нас и там занимаются ИИ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68</cp:revision>
  <dcterms:created xsi:type="dcterms:W3CDTF">2022-05-07T10:46:03Z</dcterms:created>
  <dcterms:modified xsi:type="dcterms:W3CDTF">2022-05-28T20:42:49Z</dcterms:modified>
</cp:coreProperties>
</file>