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4" r:id="rId7"/>
    <p:sldId id="259" r:id="rId8"/>
    <p:sldId id="260" r:id="rId9"/>
    <p:sldId id="262" r:id="rId10"/>
    <p:sldId id="261" r:id="rId11"/>
    <p:sldId id="263" r:id="rId12"/>
    <p:sldId id="258" r:id="rId13"/>
    <p:sldId id="25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14.05.2022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75</Words>
  <Application>Microsoft Office PowerPoint</Application>
  <PresentationFormat>Экран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Разработка алгоритмов анализа биомедицинских изображений</vt:lpstr>
      <vt:lpstr>Схема разработки </vt:lpstr>
      <vt:lpstr>аугментация</vt:lpstr>
      <vt:lpstr>Функции активации</vt:lpstr>
      <vt:lpstr>архитектура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40</cp:revision>
  <dcterms:created xsi:type="dcterms:W3CDTF">2022-05-07T10:46:03Z</dcterms:created>
  <dcterms:modified xsi:type="dcterms:W3CDTF">2022-05-14T12:46:44Z</dcterms:modified>
</cp:coreProperties>
</file>