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1" r:id="rId4"/>
    <p:sldId id="265" r:id="rId5"/>
    <p:sldId id="266" r:id="rId6"/>
    <p:sldId id="268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67" r:id="rId16"/>
    <p:sldId id="269" r:id="rId17"/>
    <p:sldId id="273" r:id="rId18"/>
    <p:sldId id="274" r:id="rId19"/>
    <p:sldId id="275" r:id="rId20"/>
    <p:sldId id="277" r:id="rId21"/>
    <p:sldId id="276" r:id="rId22"/>
    <p:sldId id="278" r:id="rId23"/>
    <p:sldId id="270" r:id="rId24"/>
    <p:sldId id="272" r:id="rId25"/>
    <p:sldId id="280" r:id="rId26"/>
    <p:sldId id="279" r:id="rId27"/>
    <p:sldId id="264" r:id="rId28"/>
    <p:sldId id="259" r:id="rId29"/>
    <p:sldId id="260" r:id="rId30"/>
    <p:sldId id="262" r:id="rId31"/>
    <p:sldId id="261" r:id="rId32"/>
    <p:sldId id="263" r:id="rId33"/>
    <p:sldId id="258" r:id="rId34"/>
    <p:sldId id="281" r:id="rId35"/>
    <p:sldId id="25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420" y="2693511"/>
            <a:ext cx="623316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активации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2543175"/>
            <a:ext cx="4657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потерь. Описание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36506"/>
            <a:ext cx="8229600" cy="16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Пуллинг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3839314" cy="1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930093" cy="2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1487"/>
            <a:ext cx="8229600" cy="42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" y="3127851"/>
            <a:ext cx="751332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Характеристики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2506980" cy="115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datase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1556792"/>
            <a:ext cx="3242733" cy="282581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45624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653136"/>
            <a:ext cx="4314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AutoShape 6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 descr="dataset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1556792"/>
            <a:ext cx="2945079" cy="2648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  <p:sp>
        <p:nvSpPr>
          <p:cNvPr id="11266" name="AutoShape 2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сетей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0" y="2967831"/>
            <a:ext cx="481584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архитектура </a:t>
            </a:r>
            <a:r>
              <a:rPr lang="ru-RU" dirty="0" err="1" smtClean="0"/>
              <a:t>СНН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395" y="3351468"/>
            <a:ext cx="2999210" cy="10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5654530" cy="24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61150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ru-RU" dirty="0" err="1" smtClean="0"/>
              <a:t>пуллинга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30" y="2777237"/>
            <a:ext cx="5288739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132</Words>
  <Application>Microsoft Office PowerPoint</Application>
  <PresentationFormat>Экран (4:3)</PresentationFormat>
  <Paragraphs>101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Разработка алгоритмов анализа биомедицинских изображений</vt:lpstr>
      <vt:lpstr>Слайд 2</vt:lpstr>
      <vt:lpstr>Безопасность сетей</vt:lpstr>
      <vt:lpstr>Схема разработки </vt:lpstr>
      <vt:lpstr>аугментация</vt:lpstr>
      <vt:lpstr>Функции активации</vt:lpstr>
      <vt:lpstr>Базовая архитектура СНН</vt:lpstr>
      <vt:lpstr>Сверточный слой</vt:lpstr>
      <vt:lpstr>Слой пуллинга</vt:lpstr>
      <vt:lpstr>Полносвязный слой</vt:lpstr>
      <vt:lpstr>Функция активации</vt:lpstr>
      <vt:lpstr>Функции потерь. Описание</vt:lpstr>
      <vt:lpstr>Пуллинг</vt:lpstr>
      <vt:lpstr>Полносвязный слой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19</vt:lpstr>
      <vt:lpstr>Слайд 20</vt:lpstr>
      <vt:lpstr>Слайд 21</vt:lpstr>
      <vt:lpstr>Схема ансамбля</vt:lpstr>
      <vt:lpstr>Создание датасетов разных конфигураций</vt:lpstr>
      <vt:lpstr>Сравнение некоторых моделей</vt:lpstr>
      <vt:lpstr>Характеристики датасета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76</cp:revision>
  <dcterms:created xsi:type="dcterms:W3CDTF">2022-05-07T10:46:03Z</dcterms:created>
  <dcterms:modified xsi:type="dcterms:W3CDTF">2022-06-04T20:57:32Z</dcterms:modified>
</cp:coreProperties>
</file>