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7" r:id="rId6"/>
    <p:sldId id="269" r:id="rId7"/>
    <p:sldId id="273" r:id="rId8"/>
    <p:sldId id="274" r:id="rId9"/>
    <p:sldId id="275" r:id="rId10"/>
    <p:sldId id="277" r:id="rId11"/>
    <p:sldId id="276" r:id="rId12"/>
    <p:sldId id="278" r:id="rId13"/>
    <p:sldId id="270" r:id="rId14"/>
    <p:sldId id="272" r:id="rId15"/>
    <p:sldId id="264" r:id="rId16"/>
    <p:sldId id="271" r:id="rId17"/>
    <p:sldId id="259" r:id="rId18"/>
    <p:sldId id="260" r:id="rId19"/>
    <p:sldId id="262" r:id="rId20"/>
    <p:sldId id="261" r:id="rId21"/>
    <p:sldId id="263" r:id="rId22"/>
    <p:sldId id="258" r:id="rId23"/>
    <p:sldId id="25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18.05.2022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580" y="2668464"/>
            <a:ext cx="6308839" cy="238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771" y="2802565"/>
            <a:ext cx="6284457" cy="21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ансамбля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471" y="1712892"/>
            <a:ext cx="6331057" cy="430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датасетов</a:t>
            </a:r>
            <a:r>
              <a:rPr lang="ru-RU" dirty="0" smtClean="0"/>
              <a:t> разных конфигураций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16068"/>
            <a:ext cx="8229600" cy="189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некоторых моделей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696"/>
            <a:ext cx="8229600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7701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82613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33" y="1600200"/>
            <a:ext cx="7064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-Net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388"/>
            <a:ext cx="8229600" cy="26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AC-</a:t>
            </a:r>
            <a:r>
              <a:rPr lang="en-US" dirty="0" err="1" smtClean="0"/>
              <a:t>CovidNet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925" y="1600200"/>
            <a:ext cx="44661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err="1" smtClean="0"/>
              <a:t>DenseNet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736" y="2286164"/>
            <a:ext cx="6376528" cy="31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Резидентный блок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657" y="2601568"/>
            <a:ext cx="3080685" cy="252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291" y="1955291"/>
            <a:ext cx="6473417" cy="38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91</Words>
  <Application>Microsoft Office PowerPoint</Application>
  <PresentationFormat>Экран (4:3)</PresentationFormat>
  <Paragraphs>88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Разработка алгоритмов анализа биомедицинских изображений</vt:lpstr>
      <vt:lpstr>Схема разработки </vt:lpstr>
      <vt:lpstr>аугментация</vt:lpstr>
      <vt:lpstr>Функции активации</vt:lpstr>
      <vt:lpstr>Архитектура COVID-Net</vt:lpstr>
      <vt:lpstr>Архитектура  AC-CovidNet</vt:lpstr>
      <vt:lpstr>Архитектура DenseNet</vt:lpstr>
      <vt:lpstr>Резидентный блок</vt:lpstr>
      <vt:lpstr>Слайд 9</vt:lpstr>
      <vt:lpstr>Слайд 10</vt:lpstr>
      <vt:lpstr>Слайд 11</vt:lpstr>
      <vt:lpstr>Схема ансамбля</vt:lpstr>
      <vt:lpstr>Создание датасетов разных конфигураций</vt:lpstr>
      <vt:lpstr>Сравнение некоторых моделей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Слайд 16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53</cp:revision>
  <dcterms:created xsi:type="dcterms:W3CDTF">2022-05-07T10:46:03Z</dcterms:created>
  <dcterms:modified xsi:type="dcterms:W3CDTF">2022-05-18T16:07:52Z</dcterms:modified>
</cp:coreProperties>
</file>