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1" r:id="rId4"/>
    <p:sldId id="265" r:id="rId5"/>
    <p:sldId id="266" r:id="rId6"/>
    <p:sldId id="268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67" r:id="rId16"/>
    <p:sldId id="269" r:id="rId17"/>
    <p:sldId id="273" r:id="rId18"/>
    <p:sldId id="274" r:id="rId19"/>
    <p:sldId id="275" r:id="rId20"/>
    <p:sldId id="277" r:id="rId21"/>
    <p:sldId id="276" r:id="rId22"/>
    <p:sldId id="278" r:id="rId23"/>
    <p:sldId id="270" r:id="rId24"/>
    <p:sldId id="272" r:id="rId25"/>
    <p:sldId id="280" r:id="rId26"/>
    <p:sldId id="279" r:id="rId27"/>
    <p:sldId id="264" r:id="rId28"/>
    <p:sldId id="259" r:id="rId29"/>
    <p:sldId id="260" r:id="rId30"/>
    <p:sldId id="262" r:id="rId31"/>
    <p:sldId id="261" r:id="rId32"/>
    <p:sldId id="263" r:id="rId33"/>
    <p:sldId id="258" r:id="rId34"/>
    <p:sldId id="281" r:id="rId35"/>
    <p:sldId id="25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активации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543175"/>
            <a:ext cx="4657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потерь. Описание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6506"/>
            <a:ext cx="8229600" cy="16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Пуллинг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839314" cy="1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930093" cy="2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1487"/>
            <a:ext cx="8229600" cy="42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" y="3127851"/>
            <a:ext cx="75133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обучения модели</a:t>
            </a:r>
            <a:br>
              <a:rPr lang="ru-RU" dirty="0" smtClean="0"/>
            </a:b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сетей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0" y="2967831"/>
            <a:ext cx="481584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6115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133</Words>
  <Application>Microsoft Office PowerPoint</Application>
  <PresentationFormat>Экран (4:3)</PresentationFormat>
  <Paragraphs>101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Разработка алгоритмов анализа биомедицинских изображений</vt:lpstr>
      <vt:lpstr>Слайд 2</vt:lpstr>
      <vt:lpstr>Безопасность сетей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Функция активации</vt:lpstr>
      <vt:lpstr>Функции потерь. Описание</vt:lpstr>
      <vt:lpstr>Пуллинг</vt:lpstr>
      <vt:lpstr>Полносвязный слой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19</vt:lpstr>
      <vt:lpstr>Слайд 20</vt:lpstr>
      <vt:lpstr>Слайд 21</vt:lpstr>
      <vt:lpstr>Схема ансамбля</vt:lpstr>
      <vt:lpstr>Создание датасетов разных конфигураций</vt:lpstr>
      <vt:lpstr>Сравнение некоторых моделей</vt:lpstr>
      <vt:lpstr>Графики обучения модели Параметры модели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72</cp:revision>
  <dcterms:created xsi:type="dcterms:W3CDTF">2022-05-07T10:46:03Z</dcterms:created>
  <dcterms:modified xsi:type="dcterms:W3CDTF">2022-05-28T22:14:35Z</dcterms:modified>
</cp:coreProperties>
</file>