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13.png" ContentType="image/png"/>
  <Override PartName="/ppt/media/image8.png" ContentType="image/png"/>
  <Override PartName="/ppt/media/image2.jpeg" ContentType="image/jpeg"/>
  <Override PartName="/ppt/media/image12.png" ContentType="image/png"/>
  <Override PartName="/ppt/media/image7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25A80E-7DA6-490C-BA41-804DAB515E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CA76F8-69D2-45B9-824E-E1ABD18F94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3432A1-7916-4642-97CB-DA4A4D16D2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25A3A8-74FC-4F09-87F4-C7C06B97DED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6D5ACB-3BA1-49AB-A325-0CC611AFDD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67FBF5-89FD-4D22-90FD-C50CA09C2D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6EAD61-CD0F-44E6-B774-6B088BEE22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B59F7B-2484-47AB-A102-AF8AEECAC3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8D7CBD-E81C-41DE-9424-B2AA511E9D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54040" y="2471040"/>
            <a:ext cx="72748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3C15CB-0FDC-4656-8D41-FF8C3774A6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C30546-4B01-4508-AFC2-0248763637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868C48-3DC4-4E45-B4B5-C43504494A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630667-4430-45AA-B032-E398BD1D38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81F584-9CA3-47A7-A482-CAFE48F75D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46B6A4-E580-40CD-9F3A-922B1A3BF0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CA8CCC-0651-42CE-B5B3-96D9E5D977F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CCC1B5-DDF8-4192-AD76-0FD9AA1A33B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D9C6BB-F089-4A6F-AC2B-721A7BF7B3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5EA83D-FD6F-448A-B7F4-8D9C0E3294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CB94AA-0865-4D64-ACBB-47B759CBAF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54040" y="2471040"/>
            <a:ext cx="72748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917AB2-61F2-470F-B4A4-87ACAC812C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45AAE4-E3B6-49FB-AA24-EB3EC6FC88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C3AA4E-9A4C-4483-A5C6-E24BBE8A45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D9A924-5B38-4F3F-BB2A-BCCF86AE43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A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D8C4AA-6B85-44B3-A2C7-3A02E463BC5F}" type="slidenum">
              <a:rPr b="0" lang="en-UA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44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A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584A65-7B7C-4086-8A20-F8E97FA06B8A}" type="slidenum">
              <a:rPr b="0" lang="en-UA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0000" y="1800000"/>
            <a:ext cx="62996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2000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A" sz="7200" spc="-1" strike="noStrike">
                <a:solidFill>
                  <a:srgbClr val="ffffff"/>
                </a:solidFill>
                <a:latin typeface="Calibri Light"/>
              </a:rPr>
              <a:t>Отчет о проделанной работе</a:t>
            </a:r>
            <a:endParaRPr b="0" lang="ru-RU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824760" y="4950720"/>
            <a:ext cx="72748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A" sz="2400" spc="-1" strike="noStrike">
                <a:solidFill>
                  <a:srgbClr val="ffffff"/>
                </a:solidFill>
                <a:latin typeface="Calibri"/>
              </a:rPr>
              <a:t>Выполнила: Подовалова Н. Ю.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/>
          </p:nvPr>
        </p:nvSpPr>
        <p:spPr>
          <a:xfrm>
            <a:off x="540000" y="882720"/>
            <a:ext cx="10972080" cy="7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A" sz="2800" spc="-1" strike="noStrike">
                <a:solidFill>
                  <a:srgbClr val="ffffff"/>
                </a:solidFill>
                <a:latin typeface="Calibri"/>
              </a:rPr>
              <a:t>Модуль Г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852120" y="2791800"/>
            <a:ext cx="3647520" cy="62784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900000" y="5220000"/>
            <a:ext cx="3924000" cy="106560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900000" y="3960000"/>
            <a:ext cx="1046880" cy="42732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4"/>
          <a:stretch/>
        </p:blipFill>
        <p:spPr>
          <a:xfrm>
            <a:off x="900000" y="1788840"/>
            <a:ext cx="1789920" cy="37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/>
          </p:nvPr>
        </p:nvSpPr>
        <p:spPr>
          <a:xfrm>
            <a:off x="540000" y="882720"/>
            <a:ext cx="10972080" cy="7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A" sz="2800" spc="-1" strike="noStrike">
                <a:solidFill>
                  <a:srgbClr val="ffffff"/>
                </a:solidFill>
                <a:latin typeface="Calibri"/>
              </a:rPr>
              <a:t>Перспективы улучшения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4849200" y="2867040"/>
            <a:ext cx="7030440" cy="343260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720000" y="1620000"/>
            <a:ext cx="6190560" cy="398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540000" y="882720"/>
            <a:ext cx="10972080" cy="7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A" sz="2800" spc="-1" strike="noStrike">
                <a:solidFill>
                  <a:srgbClr val="ffffff"/>
                </a:solidFill>
                <a:latin typeface="Calibri"/>
              </a:rPr>
              <a:t>Заключение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608400" y="1908000"/>
            <a:ext cx="4071240" cy="50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1440360" y="0"/>
            <a:ext cx="9179640" cy="685764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3986280" y="1440000"/>
            <a:ext cx="3573360" cy="3239640"/>
          </a:xfrm>
          <a:prstGeom prst="rect">
            <a:avLst/>
          </a:prstGeom>
          <a:ln w="0">
            <a:noFill/>
          </a:ln>
        </p:spPr>
      </p:pic>
      <p:sp>
        <p:nvSpPr>
          <p:cNvPr id="130" name=""/>
          <p:cNvSpPr/>
          <p:nvPr/>
        </p:nvSpPr>
        <p:spPr>
          <a:xfrm>
            <a:off x="2347560" y="5400000"/>
            <a:ext cx="10972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68000"/>
          </a:bodyPr>
          <a:p>
            <a:pPr marL="293760" indent="-22032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A" sz="8000" spc="-1" strike="noStrike">
                <a:solidFill>
                  <a:srgbClr val="ffffff"/>
                </a:solidFill>
                <a:latin typeface="Calibri"/>
              </a:rPr>
              <a:t>Спасибо за внимаение!</a:t>
            </a:r>
            <a:endParaRPr b="0" lang="ru-RU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360000" y="1260000"/>
            <a:ext cx="4139640" cy="4319640"/>
          </a:xfrm>
          <a:prstGeom prst="rect">
            <a:avLst/>
          </a:prstGeom>
          <a:solidFill>
            <a:srgbClr val="ffffff">
              <a:alpha val="89000"/>
            </a:srgbClr>
          </a:solidFill>
          <a:ln cap="rnd" w="0">
            <a:solidFill>
              <a:srgbClr val="20386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14040" y="2459160"/>
            <a:ext cx="4305600" cy="276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A" sz="1800" spc="-1" strike="noStrike">
                <a:solidFill>
                  <a:srgbClr val="8d1d75"/>
                </a:solidFill>
                <a:latin typeface="Calibri"/>
                <a:ea typeface="Microsoft YaHei"/>
              </a:rPr>
              <a:t>Описание модуля А</a:t>
            </a:r>
            <a:br>
              <a:rPr sz="1800"/>
            </a:br>
            <a:br>
              <a:rPr sz="1800"/>
            </a:br>
            <a:r>
              <a:rPr b="0" lang="en-UA" sz="1800" spc="-1" strike="noStrike">
                <a:solidFill>
                  <a:srgbClr val="8d1d75"/>
                </a:solidFill>
                <a:latin typeface="Calibri"/>
                <a:ea typeface="Microsoft YaHei"/>
              </a:rPr>
              <a:t>Описание модуля Б</a:t>
            </a:r>
            <a:br>
              <a:rPr sz="1800"/>
            </a:br>
            <a:br>
              <a:rPr sz="1800"/>
            </a:br>
            <a:r>
              <a:rPr b="0" lang="en-UA" sz="1800" spc="-1" strike="noStrike">
                <a:solidFill>
                  <a:srgbClr val="8d1d75"/>
                </a:solidFill>
                <a:latin typeface="Calibri"/>
                <a:ea typeface="Microsoft YaHei"/>
              </a:rPr>
              <a:t>Описание модуля В</a:t>
            </a:r>
            <a:br>
              <a:rPr sz="1800"/>
            </a:br>
            <a:br>
              <a:rPr sz="1800"/>
            </a:br>
            <a:r>
              <a:rPr b="0" lang="en-UA" sz="1800" spc="-1" strike="noStrike">
                <a:solidFill>
                  <a:srgbClr val="8d1d75"/>
                </a:solidFill>
                <a:latin typeface="Calibri"/>
                <a:ea typeface="Microsoft YaHei"/>
              </a:rPr>
              <a:t>Описание модуля Г</a:t>
            </a:r>
            <a:br>
              <a:rPr sz="1800"/>
            </a:br>
            <a:br>
              <a:rPr sz="1800"/>
            </a:br>
            <a:r>
              <a:rPr b="0" lang="en-UA" sz="1800" spc="-1" strike="noStrike">
                <a:solidFill>
                  <a:srgbClr val="8d1d75"/>
                </a:solidFill>
                <a:latin typeface="Calibri"/>
                <a:ea typeface="Microsoft YaHei"/>
              </a:rPr>
              <a:t>Перспективы улучшения</a:t>
            </a:r>
            <a:br>
              <a:rPr sz="1800"/>
            </a:br>
            <a:r>
              <a:rPr b="0" lang="en-UA" sz="1800" spc="-1" strike="noStrike">
                <a:solidFill>
                  <a:srgbClr val="8d1d75"/>
                </a:solidFill>
                <a:latin typeface="Calibri"/>
                <a:ea typeface="Microsoft YaHei"/>
              </a:rPr>
              <a:t>Заключение</a:t>
            </a: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47560" y="1800000"/>
            <a:ext cx="197208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A" sz="2800" spc="-1" strike="noStrike">
                <a:solidFill>
                  <a:srgbClr val="8d1d75"/>
                </a:solidFill>
                <a:latin typeface="Calibri"/>
              </a:rPr>
              <a:t>План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540000" y="1440000"/>
            <a:ext cx="179640" cy="179640"/>
          </a:xfrm>
          <a:prstGeom prst="ellipse">
            <a:avLst/>
          </a:prstGeom>
          <a:solidFill>
            <a:srgbClr val="780373"/>
          </a:solidFill>
          <a:ln w="0">
            <a:solidFill>
              <a:srgbClr val="20386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54040" y="2471040"/>
            <a:ext cx="72748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40000" y="882720"/>
            <a:ext cx="10972080" cy="7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A" sz="2800" spc="-1" strike="noStrike">
                <a:solidFill>
                  <a:srgbClr val="ffffff"/>
                </a:solidFill>
                <a:latin typeface="Calibri"/>
              </a:rPr>
              <a:t>Модуль 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40000" y="1620000"/>
            <a:ext cx="5719680" cy="365652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780373"/>
            </a:outerShdw>
          </a:effectLst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4812120" y="3780000"/>
            <a:ext cx="7247520" cy="287964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780373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/>
          </p:nvPr>
        </p:nvSpPr>
        <p:spPr>
          <a:xfrm>
            <a:off x="540000" y="882720"/>
            <a:ext cx="10972080" cy="7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A" sz="2800" spc="-1" strike="noStrike">
                <a:solidFill>
                  <a:srgbClr val="ffffff"/>
                </a:solidFill>
                <a:latin typeface="Calibri"/>
              </a:rPr>
              <a:t>Модуль 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0" y="4680000"/>
            <a:ext cx="12191760" cy="217764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360000" y="1266840"/>
            <a:ext cx="6299640" cy="341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540000" y="882720"/>
            <a:ext cx="10972080" cy="7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A" sz="2800" spc="-1" strike="noStrike">
                <a:solidFill>
                  <a:srgbClr val="ffffff"/>
                </a:solidFill>
                <a:latin typeface="Calibri"/>
              </a:rPr>
              <a:t>Модуль 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7067880" y="518400"/>
            <a:ext cx="4631760" cy="614124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277920" y="4320000"/>
            <a:ext cx="6381720" cy="246636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327240" y="1438200"/>
            <a:ext cx="5792400" cy="288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/>
          </p:nvPr>
        </p:nvSpPr>
        <p:spPr>
          <a:xfrm>
            <a:off x="540000" y="882720"/>
            <a:ext cx="10972080" cy="7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A" sz="2800" spc="-1" strike="noStrike">
                <a:solidFill>
                  <a:srgbClr val="ffffff"/>
                </a:solidFill>
                <a:latin typeface="Calibri"/>
              </a:rPr>
              <a:t>Модуль Б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60000" y="1440000"/>
            <a:ext cx="5380560" cy="249264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360000" y="3933000"/>
            <a:ext cx="7047360" cy="269964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8100000" y="0"/>
            <a:ext cx="414900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/>
          </p:nvPr>
        </p:nvSpPr>
        <p:spPr>
          <a:xfrm>
            <a:off x="540000" y="882720"/>
            <a:ext cx="10972080" cy="7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A" sz="2800" spc="-1" strike="noStrike">
                <a:solidFill>
                  <a:srgbClr val="ffffff"/>
                </a:solidFill>
                <a:latin typeface="Calibri"/>
              </a:rPr>
              <a:t>Модуль Б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431280" y="1620000"/>
            <a:ext cx="4428360" cy="377964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960000" y="900000"/>
            <a:ext cx="8090640" cy="340488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394200" y="5580000"/>
            <a:ext cx="3565440" cy="69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/>
          </p:nvPr>
        </p:nvSpPr>
        <p:spPr>
          <a:xfrm>
            <a:off x="540000" y="882720"/>
            <a:ext cx="10972080" cy="7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A" sz="2800" spc="-1" strike="noStrike">
                <a:solidFill>
                  <a:srgbClr val="ffffff"/>
                </a:solidFill>
                <a:latin typeface="Calibri"/>
              </a:rPr>
              <a:t>Модуль 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rcRect l="0" t="0" r="45945" b="0"/>
          <a:stretch/>
        </p:blipFill>
        <p:spPr>
          <a:xfrm>
            <a:off x="540000" y="1800000"/>
            <a:ext cx="5039280" cy="269964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5956200" y="1260000"/>
            <a:ext cx="5383440" cy="467964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501480" y="4860000"/>
            <a:ext cx="5258160" cy="10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/>
          </p:nvPr>
        </p:nvSpPr>
        <p:spPr>
          <a:xfrm>
            <a:off x="540000" y="882720"/>
            <a:ext cx="10972080" cy="7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A" sz="2800" spc="-1" strike="noStrike">
                <a:solidFill>
                  <a:srgbClr val="ffffff"/>
                </a:solidFill>
                <a:latin typeface="Calibri"/>
              </a:rPr>
              <a:t>Модуль Г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738720" y="1725480"/>
            <a:ext cx="5560920" cy="367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LibreOffice/7.5.2.2$Windows_X86_64 LibreOffice_project/53bb9681a964705cf672590721dbc85eb4d0c3a2</Application>
  <AppVersion>15.0000</AppVersion>
  <Words>536</Words>
  <Paragraphs>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2023-02-12T09:35:53Z</dcterms:created>
  <dc:creator>Microsoft Office User</dc:creator>
  <dc:description/>
  <dc:language>ru-RU</dc:language>
  <cp:lastModifiedBy/>
  <dcterms:modified xsi:type="dcterms:W3CDTF">2023-04-21T11:37:20Z</dcterms:modified>
  <cp:revision>3</cp:revision>
  <dc:subject/>
  <dc:title>NAME OF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