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FBBE-89B8-B88B-9D45-D065D5DC4BD2}" v="13" dt="2024-05-18T01:03:5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8701" autoAdjust="0"/>
  </p:normalViewPr>
  <p:slideViewPr>
    <p:cSldViewPr snapToGrid="0">
      <p:cViewPr varScale="1">
        <p:scale>
          <a:sx n="84" d="100"/>
          <a:sy n="84" d="100"/>
        </p:scale>
        <p:origin x="408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5C22E-3CE5-4087-A78F-C8F9E7746707}" type="datetimeFigureOut"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8C841-B995-46BC-82EF-09233433F4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Explain the bouncing up and down in the top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29DEDC-591F-4FB3-A0C2-D3B259F432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43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EE3FDB3-73A7-4759-B8BD-66665D61C19C}"/>
              </a:ext>
            </a:extLst>
          </p:cNvPr>
          <p:cNvGrpSpPr/>
          <p:nvPr/>
        </p:nvGrpSpPr>
        <p:grpSpPr>
          <a:xfrm>
            <a:off x="-2" y="1"/>
            <a:ext cx="12198096" cy="790406"/>
            <a:chOff x="-2" y="1"/>
            <a:chExt cx="12198096" cy="79040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73C3D0-FFFB-4AB1-85DD-42D5A5964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" y="1"/>
              <a:ext cx="12198096" cy="79040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86B52C-B40A-46BF-9677-FCF5F7EBD550}"/>
                </a:ext>
              </a:extLst>
            </p:cNvPr>
            <p:cNvSpPr txBox="1"/>
            <p:nvPr/>
          </p:nvSpPr>
          <p:spPr>
            <a:xfrm>
              <a:off x="49235" y="72697"/>
              <a:ext cx="1197432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PageRank </a:t>
              </a:r>
              <a:r>
                <a:rPr lang="en-US" sz="35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Modeling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94A17-E9AE-05A3-690F-D1DE526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AF7B-860D-4BE9-8C85-7244FD4E2A40}" type="slidenum">
              <a:rPr lang="en-US" smtClean="0"/>
              <a:t>1</a:t>
            </a:fld>
            <a:endParaRPr lang="en-US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CDD248F8-147B-AFAB-E408-8B9EDB706187}"/>
              </a:ext>
            </a:extLst>
          </p:cNvPr>
          <p:cNvSpPr txBox="1">
            <a:spLocks/>
          </p:cNvSpPr>
          <p:nvPr/>
        </p:nvSpPr>
        <p:spPr>
          <a:xfrm>
            <a:off x="448616" y="1722971"/>
            <a:ext cx="5069538" cy="4012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Compared w/ [1], PageRank on A100 GPUs</a:t>
            </a:r>
          </a:p>
          <a:p>
            <a:r>
              <a:rPr lang="en-US" sz="2200" dirty="0"/>
              <a:t>Network latency can be accurately modeled</a:t>
            </a:r>
          </a:p>
          <a:p>
            <a:r>
              <a:rPr lang="en-US" sz="2200" dirty="0"/>
              <a:t>Sparse compute latency cannot be modeled, since </a:t>
            </a:r>
            <a:r>
              <a:rPr lang="en-US" sz="2200" dirty="0" err="1"/>
              <a:t>DFModel</a:t>
            </a:r>
            <a:r>
              <a:rPr lang="en-US" sz="2200" dirty="0"/>
              <a:t> only models dense kernels and on-chip inefficiency caused by sparse kernels in graph workloads cannot be modeled (low compute utilization)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B1B9F761-E538-7EA3-296D-7B4687DA4EF1}"/>
              </a:ext>
            </a:extLst>
          </p:cNvPr>
          <p:cNvSpPr txBox="1">
            <a:spLocks/>
          </p:cNvSpPr>
          <p:nvPr/>
        </p:nvSpPr>
        <p:spPr>
          <a:xfrm>
            <a:off x="715571" y="5814489"/>
            <a:ext cx="2865830" cy="66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[1] </a:t>
            </a:r>
            <a:r>
              <a:rPr lang="en-US" sz="1000" dirty="0" err="1"/>
              <a:t>Seunghwa</a:t>
            </a:r>
            <a:r>
              <a:rPr lang="en-US" sz="1000" dirty="0"/>
              <a:t> Kang et al. "Analyzing multi-trillion edge graphs on large </a:t>
            </a:r>
            <a:r>
              <a:rPr lang="en-US" sz="1000" dirty="0" err="1"/>
              <a:t>gpu</a:t>
            </a:r>
            <a:r>
              <a:rPr lang="en-US" sz="1000" dirty="0"/>
              <a:t> clusters: A case study with </a:t>
            </a:r>
            <a:r>
              <a:rPr lang="en-US" sz="1000" dirty="0" err="1"/>
              <a:t>pagerank</a:t>
            </a:r>
            <a:r>
              <a:rPr lang="en-US" sz="1000" dirty="0"/>
              <a:t>." 2022 IEEE High Performance Extreme Computing Conference (HPEC). IEEE, 2022.</a:t>
            </a:r>
          </a:p>
        </p:txBody>
      </p:sp>
      <p:pic>
        <p:nvPicPr>
          <p:cNvPr id="6" name="Picture 5" descr="A graph of a network latency&#10;&#10;Description automatically generated">
            <a:extLst>
              <a:ext uri="{FF2B5EF4-FFF2-40B4-BE49-F238E27FC236}">
                <a16:creationId xmlns:a16="http://schemas.microsoft.com/office/drawing/2014/main" id="{1C8EA9E6-2618-7C39-4F8A-3F2EDEA1D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34" y="863103"/>
            <a:ext cx="6087132" cy="2668571"/>
          </a:xfrm>
          <a:prstGeom prst="rect">
            <a:avLst/>
          </a:prstGeom>
        </p:spPr>
      </p:pic>
      <p:pic>
        <p:nvPicPr>
          <p:cNvPr id="5" name="Picture 4" descr="A graph of blue squares&#10;&#10;Description automatically generated">
            <a:extLst>
              <a:ext uri="{FF2B5EF4-FFF2-40B4-BE49-F238E27FC236}">
                <a16:creationId xmlns:a16="http://schemas.microsoft.com/office/drawing/2014/main" id="{2B09E67D-9F5B-BC56-F9D1-D91DB0878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34" y="3767765"/>
            <a:ext cx="6087132" cy="25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5964</TotalTime>
  <Words>99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 Ko</cp:lastModifiedBy>
  <cp:revision>2247</cp:revision>
  <dcterms:created xsi:type="dcterms:W3CDTF">2023-11-16T09:16:17Z</dcterms:created>
  <dcterms:modified xsi:type="dcterms:W3CDTF">2024-07-07T22:29:46Z</dcterms:modified>
</cp:coreProperties>
</file>