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C040B-3446-456D-925B-E195E254F725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017D-D030-450E-AC55-AD3C61FA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D3BA-8FE5-41C0-B8FA-2BF464C654BB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CCC6-7581-4763-917F-D88E0F02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Learn python – Part 2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3200" b="0" dirty="0" smtClean="0">
                <a:solidFill>
                  <a:srgbClr val="FFC000"/>
                </a:solidFill>
              </a:rPr>
              <a:t>1/3 Naming Rules</a:t>
            </a:r>
          </a:p>
          <a:p>
            <a:r>
              <a:rPr lang="en-US" sz="3200" b="0" dirty="0" smtClean="0">
                <a:solidFill>
                  <a:srgbClr val="FFC000"/>
                </a:solidFill>
              </a:rPr>
              <a:t>2/3 Assignment</a:t>
            </a:r>
            <a:endParaRPr lang="en-US" sz="3200" b="0" dirty="0" smtClean="0">
              <a:solidFill>
                <a:srgbClr val="FFC000"/>
              </a:solidFill>
            </a:endParaRPr>
          </a:p>
          <a:p>
            <a:r>
              <a:rPr lang="en-US" sz="3200" b="0" dirty="0" smtClean="0">
                <a:solidFill>
                  <a:srgbClr val="FFC000"/>
                </a:solidFill>
              </a:rPr>
              <a:t>3/3  Data Types</a:t>
            </a:r>
            <a:endParaRPr lang="en-US" sz="3200" b="0" dirty="0" smtClean="0"/>
          </a:p>
          <a:p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979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Dict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you have more than one values, but in </a:t>
            </a:r>
            <a:r>
              <a:rPr lang="en-IN" dirty="0" err="1"/>
              <a:t>key,values</a:t>
            </a:r>
            <a:r>
              <a:rPr lang="en-IN" dirty="0"/>
              <a:t> pairs (username, password).</a:t>
            </a:r>
            <a:endParaRPr lang="en-US" dirty="0"/>
          </a:p>
          <a:p>
            <a:r>
              <a:rPr lang="en-IN" dirty="0"/>
              <a:t>And you want that values very fast. No keys which are duplicates are allowed.</a:t>
            </a:r>
            <a:endParaRPr lang="en-US" dirty="0"/>
          </a:p>
          <a:p>
            <a:r>
              <a:rPr lang="en-IN" dirty="0">
                <a:solidFill>
                  <a:srgbClr val="FF0000"/>
                </a:solidFill>
              </a:rPr>
              <a:t>dict1 = {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    ‘username’ : ‘admin’,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 ‘password’ : ‘admin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Creating empty dictionary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dict1 = {}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Tuple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Define a tuple using enclosing parentheses () having its elements separated by commas inside.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immutable – means we cannot change its value. ( Tuple is Human Being not </a:t>
            </a:r>
            <a:r>
              <a:rPr lang="en-US" dirty="0" err="1" smtClean="0"/>
              <a:t>Xmen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Xmen</a:t>
            </a:r>
            <a:r>
              <a:rPr lang="en-US" dirty="0" smtClean="0"/>
              <a:t> can change </a:t>
            </a:r>
            <a:endParaRPr lang="en-US" sz="2000" b="0" dirty="0" smtClean="0">
              <a:solidFill>
                <a:srgbClr val="FF0000"/>
              </a:solidFill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Numbers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solidFill>
                  <a:srgbClr val="FF0000"/>
                </a:solidFill>
              </a:rPr>
              <a:t>That’s all for Data Types.</a:t>
            </a: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We just need to take care of List and Dict.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(I </a:t>
            </a:r>
            <a:r>
              <a:rPr lang="en-US" dirty="0" err="1" smtClean="0">
                <a:solidFill>
                  <a:srgbClr val="FF0000"/>
                </a:solidFill>
              </a:rPr>
              <a:t>havent</a:t>
            </a:r>
            <a:r>
              <a:rPr lang="en-US" dirty="0" smtClean="0">
                <a:solidFill>
                  <a:srgbClr val="FF0000"/>
                </a:solidFill>
              </a:rPr>
              <a:t> used Tuples in my professional career – no idea why ).  Let’s see.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List and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>
                <a:solidFill>
                  <a:srgbClr val="FF0000"/>
                </a:solidFill>
              </a:rPr>
              <a:t> details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sz="2000" b="0" dirty="0" smtClean="0">
              <a:solidFill>
                <a:srgbClr val="FF0000"/>
              </a:solidFill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1/3 Naming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dirty="0" smtClean="0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bob  </a:t>
            </a:r>
            <a:r>
              <a:rPr lang="en-US" sz="2400" dirty="0" err="1" smtClean="0">
                <a:latin typeface="Courier New" pitchFamily="-65" charset="0"/>
                <a:ea typeface="ＭＳ Ｐゴシック" pitchFamily="-65" charset="-128"/>
              </a:rPr>
              <a:t>Bob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 _bob  _2_bob_  bob_2  </a:t>
            </a:r>
            <a:r>
              <a:rPr lang="en-US" sz="2400" dirty="0" err="1" smtClean="0">
                <a:latin typeface="Courier New" pitchFamily="-65" charset="0"/>
                <a:ea typeface="ＭＳ Ｐゴシック" pitchFamily="-65" charset="-128"/>
              </a:rPr>
              <a:t>BoB</a:t>
            </a:r>
            <a:endParaRPr lang="en-US" sz="2400" dirty="0" smtClean="0">
              <a:latin typeface="Courier New" pitchFamily="-65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2800" b="0" dirty="0" smtClean="0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2D2DB9"/>
                </a:solidFill>
                <a:ea typeface="ＭＳ Ｐゴシック" pitchFamily="-65" charset="-128"/>
              </a:rPr>
              <a:t>	</a:t>
            </a:r>
            <a:r>
              <a:rPr lang="en-US" sz="2400" dirty="0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and, assert, break, class, continue, </a:t>
            </a:r>
            <a:r>
              <a:rPr lang="en-US" sz="2400" dirty="0" err="1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def</a:t>
            </a:r>
            <a:r>
              <a:rPr lang="en-US" sz="2400" dirty="0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, del, </a:t>
            </a:r>
            <a:r>
              <a:rPr lang="en-US" sz="2400" dirty="0" err="1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elif</a:t>
            </a:r>
            <a:r>
              <a:rPr lang="en-US" sz="2400" dirty="0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28340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2/3 Assignment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lnSpc>
                <a:spcPct val="90000"/>
              </a:lnSpc>
            </a:pPr>
            <a:r>
              <a:rPr lang="en-US" sz="3200" b="0" dirty="0" smtClean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x, y = 2,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3</a:t>
            </a:r>
          </a:p>
          <a:p>
            <a:pPr marL="236538" indent="-236538">
              <a:lnSpc>
                <a:spcPct val="90000"/>
              </a:lnSpc>
              <a:buFont typeface="Symbol" pitchFamily="-65" charset="2"/>
              <a:buNone/>
            </a:pPr>
            <a:r>
              <a:rPr lang="en-US" sz="3200" b="0" dirty="0" smtClean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x, y = y, x</a:t>
            </a:r>
          </a:p>
          <a:p>
            <a:pPr marL="236538" indent="-236538">
              <a:lnSpc>
                <a:spcPct val="90000"/>
              </a:lnSpc>
            </a:pPr>
            <a:r>
              <a:rPr lang="en-US" sz="3200" b="0" dirty="0" smtClean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dirty="0" smtClean="0">
                <a:latin typeface="Courier New" pitchFamily="-65" charset="0"/>
                <a:ea typeface="ＭＳ Ｐゴシック" pitchFamily="-65" charset="-128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11233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Accessing Non-Existent Name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Accessing a name before it’s been properly created (by placing it on the left side of an assignment), raises an error  </a:t>
            </a:r>
            <a:endParaRPr lang="en-US" sz="2800" b="0" smtClean="0">
              <a:solidFill>
                <a:srgbClr val="660033"/>
              </a:solidFill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solidFill>
                <a:srgbClr val="660033"/>
              </a:solidFill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Traceback (most recent call last):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  File "&lt;pyshell#16&gt;", line 1, in -toplevel-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   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NameError: name ‘y' is not defined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 = 3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91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3/3 Python Data Types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400" b="0" dirty="0" smtClean="0">
                <a:latin typeface="Candara" pitchFamily="34" charset="0"/>
              </a:rPr>
              <a:t>- Python Data Types denotes how many different types of data it can hold.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>
                <a:latin typeface="Candara" pitchFamily="34" charset="0"/>
              </a:rPr>
              <a:t>Major Types: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b="0" dirty="0" smtClean="0">
                <a:latin typeface="Candara" pitchFamily="34" charset="0"/>
              </a:rPr>
              <a:t>Numbers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dirty="0" smtClean="0">
                <a:latin typeface="Candara" pitchFamily="34" charset="0"/>
              </a:rPr>
              <a:t>Strings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b="0" dirty="0" smtClean="0">
                <a:latin typeface="Candara" pitchFamily="34" charset="0"/>
              </a:rPr>
              <a:t>List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dirty="0" err="1" smtClean="0">
                <a:latin typeface="Candara" pitchFamily="34" charset="0"/>
              </a:rPr>
              <a:t>Dict</a:t>
            </a:r>
            <a:endParaRPr lang="en-US" sz="2000" dirty="0" smtClean="0">
              <a:latin typeface="Candara" pitchFamily="34" charset="0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b="0" dirty="0" smtClean="0">
                <a:latin typeface="Candara" pitchFamily="34" charset="0"/>
              </a:rPr>
              <a:t>Tuples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 dirty="0" smtClean="0">
                <a:latin typeface="Candara" pitchFamily="34" charset="0"/>
              </a:rPr>
              <a:t>Set</a:t>
            </a:r>
            <a:endParaRPr lang="en-US" sz="2000" b="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Numbers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The numbers in Python are classified using the following keywords.</a:t>
            </a:r>
          </a:p>
          <a:p>
            <a:pPr lvl="1" fontAlgn="base"/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smtClean="0"/>
              <a:t>and float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Python has a built-in function </a:t>
            </a:r>
            <a:r>
              <a:rPr lang="en-US" b="1" dirty="0"/>
              <a:t>type()</a:t>
            </a:r>
            <a:r>
              <a:rPr lang="en-US" dirty="0"/>
              <a:t> to determine the data type of a variable or the value.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l =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type(l)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&lt;class '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'&gt;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l = 3.0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 type(l)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&lt;class 'float'&gt;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&gt;&gt;&gt;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sz="2000" b="0" dirty="0" smtClean="0">
              <a:solidFill>
                <a:srgbClr val="FF0000"/>
              </a:solidFill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String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sequence of one or more characters enclosed within either single quotes ‘ or double quotes ” is considered as String in </a:t>
            </a:r>
            <a:r>
              <a:rPr lang="en-US" dirty="0" smtClean="0"/>
              <a:t>Python</a:t>
            </a:r>
          </a:p>
          <a:p>
            <a:pPr fontAlgn="base"/>
            <a:r>
              <a:rPr lang="en-US" sz="2000" dirty="0" smtClean="0"/>
              <a:t>&gt;&gt;&gt;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 = 'A string wrapped in single quotes‘</a:t>
            </a:r>
          </a:p>
          <a:p>
            <a:pPr fontAlgn="base"/>
            <a:r>
              <a:rPr lang="en-US" sz="2000" dirty="0" smtClean="0"/>
              <a:t> &gt;&gt;&gt;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 'A string wrapped in single quotes‘</a:t>
            </a:r>
          </a:p>
          <a:p>
            <a:pPr fontAlgn="base"/>
            <a:r>
              <a:rPr lang="en-US" sz="2000" dirty="0" smtClean="0"/>
              <a:t> &gt;&gt;&gt;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"A string enclosed within double quotes" </a:t>
            </a:r>
          </a:p>
          <a:p>
            <a:pPr fontAlgn="base"/>
            <a:r>
              <a:rPr lang="en-US" sz="2000" dirty="0" smtClean="0"/>
              <a:t>&gt;&gt;&gt;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 'A string enclosed within double quotes' </a:t>
            </a:r>
          </a:p>
          <a:p>
            <a:pPr fontAlgn="base"/>
            <a:r>
              <a:rPr lang="en-US" sz="2000" dirty="0" smtClean="0"/>
              <a:t>&gt;&gt;&gt;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 = """A multiline string starts and ends with a triple quotation mark."""</a:t>
            </a:r>
            <a:endParaRPr lang="en-US" sz="2000" b="0" dirty="0" smtClean="0">
              <a:solidFill>
                <a:srgbClr val="FF0000"/>
              </a:solidFill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List Data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you have more than one values, then store it in the list.</a:t>
            </a:r>
            <a:endParaRPr lang="en-US" dirty="0"/>
          </a:p>
          <a:p>
            <a:r>
              <a:rPr lang="en-IN" dirty="0"/>
              <a:t>List1</a:t>
            </a:r>
            <a:r>
              <a:rPr lang="en-IN" dirty="0" smtClean="0"/>
              <a:t>= [</a:t>
            </a:r>
            <a:r>
              <a:rPr lang="en-IN" dirty="0"/>
              <a:t>1,2,3,4,5]</a:t>
            </a:r>
            <a:endParaRPr lang="en-US" dirty="0"/>
          </a:p>
          <a:p>
            <a:r>
              <a:rPr lang="en-IN" dirty="0"/>
              <a:t>list2 =[1,3,’abc’,4.5</a:t>
            </a:r>
            <a:r>
              <a:rPr lang="en-IN" dirty="0" smtClean="0"/>
              <a:t>]</a:t>
            </a:r>
          </a:p>
          <a:p>
            <a:r>
              <a:rPr lang="en-IN" dirty="0"/>
              <a:t>Creating an empty list</a:t>
            </a:r>
            <a:endParaRPr lang="en-US" dirty="0"/>
          </a:p>
          <a:p>
            <a:r>
              <a:rPr lang="en-IN" dirty="0"/>
              <a:t>list1 = []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It </a:t>
            </a:r>
            <a:r>
              <a:rPr lang="en-IN" dirty="0" smtClean="0"/>
              <a:t>does not </a:t>
            </a:r>
            <a:r>
              <a:rPr lang="en-IN" dirty="0"/>
              <a:t>depends on the types of the </a:t>
            </a:r>
            <a:r>
              <a:rPr lang="en-IN" dirty="0" smtClean="0"/>
              <a:t>values. List is like </a:t>
            </a:r>
            <a:r>
              <a:rPr lang="en-IN" dirty="0" err="1" smtClean="0"/>
              <a:t>Xmen</a:t>
            </a:r>
            <a:r>
              <a:rPr lang="en-IN" dirty="0" smtClean="0"/>
              <a:t>(mutable)</a:t>
            </a:r>
          </a:p>
          <a:p>
            <a:r>
              <a:rPr lang="en-IN" dirty="0" smtClean="0"/>
              <a:t>It can change its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(4:3)</PresentationFormat>
  <Paragraphs>87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Learn python – Part 2</vt:lpstr>
      <vt:lpstr>1/3 Naming Rules</vt:lpstr>
      <vt:lpstr>2/3 Assignment</vt:lpstr>
      <vt:lpstr>Accessing Non-Existent Name</vt:lpstr>
      <vt:lpstr>3/3 Python Data Types</vt:lpstr>
      <vt:lpstr>Numbers Data</vt:lpstr>
      <vt:lpstr>String Data</vt:lpstr>
      <vt:lpstr>List Data</vt:lpstr>
      <vt:lpstr>PowerPoint Presentation</vt:lpstr>
      <vt:lpstr>Dict Data</vt:lpstr>
      <vt:lpstr>Tuple Data</vt:lpstr>
      <vt:lpstr>Numbers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– Part 2</dc:title>
  <dc:creator>windows</dc:creator>
  <cp:lastModifiedBy>windows</cp:lastModifiedBy>
  <cp:revision>1</cp:revision>
  <dcterms:created xsi:type="dcterms:W3CDTF">2021-12-29T03:52:35Z</dcterms:created>
  <dcterms:modified xsi:type="dcterms:W3CDTF">2021-12-29T03:53:00Z</dcterms:modified>
</cp:coreProperties>
</file>