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18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5D05F-67C3-4CC2-BD7E-8E71D50C3CBE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63D98-0D58-41B9-8511-C2295CE418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5D05F-67C3-4CC2-BD7E-8E71D50C3CBE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63D98-0D58-41B9-8511-C2295CE418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5D05F-67C3-4CC2-BD7E-8E71D50C3CBE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63D98-0D58-41B9-8511-C2295CE418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5D05F-67C3-4CC2-BD7E-8E71D50C3CBE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63D98-0D58-41B9-8511-C2295CE418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5D05F-67C3-4CC2-BD7E-8E71D50C3CBE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63D98-0D58-41B9-8511-C2295CE418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5D05F-67C3-4CC2-BD7E-8E71D50C3CBE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63D98-0D58-41B9-8511-C2295CE418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5D05F-67C3-4CC2-BD7E-8E71D50C3CBE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63D98-0D58-41B9-8511-C2295CE418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5D05F-67C3-4CC2-BD7E-8E71D50C3CBE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63D98-0D58-41B9-8511-C2295CE418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5D05F-67C3-4CC2-BD7E-8E71D50C3CBE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63D98-0D58-41B9-8511-C2295CE418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5D05F-67C3-4CC2-BD7E-8E71D50C3CBE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63D98-0D58-41B9-8511-C2295CE418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5D05F-67C3-4CC2-BD7E-8E71D50C3CBE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63D98-0D58-41B9-8511-C2295CE418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C5D05F-67C3-4CC2-BD7E-8E71D50C3CBE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863D98-0D58-41B9-8511-C2295CE4188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doc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Test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</dc:title>
  <dc:creator>kosinix</dc:creator>
  <cp:lastModifiedBy>kosinix</cp:lastModifiedBy>
  <cp:revision>1</cp:revision>
  <dcterms:created xsi:type="dcterms:W3CDTF">2018-04-08T00:10:10Z</dcterms:created>
  <dcterms:modified xsi:type="dcterms:W3CDTF">2018-04-08T00:10:39Z</dcterms:modified>
</cp:coreProperties>
</file>