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1" r:id="rId7"/>
    <p:sldId id="262" r:id="rId8"/>
    <p:sldId id="295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48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NEBOLISA KOSISOCHUKWU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CSC102 WEEK3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AB8578-A394-16F6-485E-6141280FB8A7}"/>
              </a:ext>
            </a:extLst>
          </p:cNvPr>
          <p:cNvCxnSpPr>
            <a:cxnSpLocks/>
          </p:cNvCxnSpPr>
          <p:nvPr/>
        </p:nvCxnSpPr>
        <p:spPr>
          <a:xfrm>
            <a:off x="9902278" y="4838797"/>
            <a:ext cx="0" cy="71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5B0476-29D7-3E9B-1FCA-F46BB3887226}"/>
              </a:ext>
            </a:extLst>
          </p:cNvPr>
          <p:cNvCxnSpPr>
            <a:cxnSpLocks/>
          </p:cNvCxnSpPr>
          <p:nvPr/>
        </p:nvCxnSpPr>
        <p:spPr>
          <a:xfrm>
            <a:off x="948854" y="1331392"/>
            <a:ext cx="95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B7AEA4-65FA-1DCC-B8E1-B6AB6811FC45}"/>
              </a:ext>
            </a:extLst>
          </p:cNvPr>
          <p:cNvCxnSpPr>
            <a:cxnSpLocks/>
          </p:cNvCxnSpPr>
          <p:nvPr/>
        </p:nvCxnSpPr>
        <p:spPr>
          <a:xfrm>
            <a:off x="677696" y="302998"/>
            <a:ext cx="0" cy="61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B47CA16-72BD-054F-9EAB-8EDF17EEFD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76932" y="3819759"/>
            <a:ext cx="1282129" cy="970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0E8A10-3290-15DC-F526-C72897DE46A2}"/>
              </a:ext>
            </a:extLst>
          </p:cNvPr>
          <p:cNvCxnSpPr>
            <a:cxnSpLocks/>
          </p:cNvCxnSpPr>
          <p:nvPr/>
        </p:nvCxnSpPr>
        <p:spPr>
          <a:xfrm>
            <a:off x="9918580" y="3964951"/>
            <a:ext cx="0" cy="61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9B0450-AFBD-E3AC-02F5-4B2A0EBA5B12}"/>
              </a:ext>
            </a:extLst>
          </p:cNvPr>
          <p:cNvCxnSpPr>
            <a:cxnSpLocks/>
          </p:cNvCxnSpPr>
          <p:nvPr/>
        </p:nvCxnSpPr>
        <p:spPr>
          <a:xfrm>
            <a:off x="9796289" y="3633045"/>
            <a:ext cx="95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85EAEC-AD41-8CD5-85D7-0CAF8C937858}"/>
              </a:ext>
            </a:extLst>
          </p:cNvPr>
          <p:cNvCxnSpPr/>
          <p:nvPr/>
        </p:nvCxnSpPr>
        <p:spPr>
          <a:xfrm>
            <a:off x="8684804" y="2463897"/>
            <a:ext cx="89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F483D6-4DF7-B06E-59BC-283D27B1AD80}"/>
              </a:ext>
            </a:extLst>
          </p:cNvPr>
          <p:cNvCxnSpPr>
            <a:cxnSpLocks/>
          </p:cNvCxnSpPr>
          <p:nvPr/>
        </p:nvCxnSpPr>
        <p:spPr>
          <a:xfrm>
            <a:off x="6995827" y="2490939"/>
            <a:ext cx="95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B310E0-B77E-1E3F-FF39-42FDB0908639}"/>
              </a:ext>
            </a:extLst>
          </p:cNvPr>
          <p:cNvCxnSpPr>
            <a:cxnSpLocks/>
          </p:cNvCxnSpPr>
          <p:nvPr/>
        </p:nvCxnSpPr>
        <p:spPr>
          <a:xfrm>
            <a:off x="3264785" y="1337682"/>
            <a:ext cx="95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68E28B-8F0C-244A-935C-C7FAF86B0F71}"/>
              </a:ext>
            </a:extLst>
          </p:cNvPr>
          <p:cNvCxnSpPr/>
          <p:nvPr/>
        </p:nvCxnSpPr>
        <p:spPr>
          <a:xfrm>
            <a:off x="5204937" y="2463897"/>
            <a:ext cx="89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03FF84-00F4-504F-71AC-1B43B60AB85E}"/>
              </a:ext>
            </a:extLst>
          </p:cNvPr>
          <p:cNvCxnSpPr>
            <a:cxnSpLocks/>
          </p:cNvCxnSpPr>
          <p:nvPr/>
        </p:nvCxnSpPr>
        <p:spPr>
          <a:xfrm>
            <a:off x="4883522" y="2734465"/>
            <a:ext cx="0" cy="61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5E01D8-3B70-1B0D-4575-81F031A66A7C}"/>
              </a:ext>
            </a:extLst>
          </p:cNvPr>
          <p:cNvCxnSpPr/>
          <p:nvPr/>
        </p:nvCxnSpPr>
        <p:spPr>
          <a:xfrm>
            <a:off x="3236300" y="2452521"/>
            <a:ext cx="89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9EF7F4-A69C-992D-103C-36533D04015E}"/>
              </a:ext>
            </a:extLst>
          </p:cNvPr>
          <p:cNvCxnSpPr>
            <a:cxnSpLocks/>
          </p:cNvCxnSpPr>
          <p:nvPr/>
        </p:nvCxnSpPr>
        <p:spPr>
          <a:xfrm>
            <a:off x="2807880" y="1669237"/>
            <a:ext cx="0" cy="61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910" y="6305513"/>
            <a:ext cx="3279140" cy="365124"/>
          </a:xfrm>
        </p:spPr>
        <p:txBody>
          <a:bodyPr/>
          <a:lstStyle/>
          <a:p>
            <a:r>
              <a:rPr lang="en-US" dirty="0"/>
              <a:t>FLOWCHART ON AN ONLINE STORE CHECKOUT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050D35-DB03-EFC5-C2D6-13BCC7BDBB2F}"/>
              </a:ext>
            </a:extLst>
          </p:cNvPr>
          <p:cNvSpPr/>
          <p:nvPr/>
        </p:nvSpPr>
        <p:spPr>
          <a:xfrm>
            <a:off x="-1554" y="-16107"/>
            <a:ext cx="1333500" cy="646331"/>
          </a:xfrm>
          <a:prstGeom prst="ellipse">
            <a:avLst/>
          </a:prstGeom>
          <a:solidFill>
            <a:schemeClr val="accent1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92CDA-ABEC-106B-472F-1D8C8BCFF81C}"/>
              </a:ext>
            </a:extLst>
          </p:cNvPr>
          <p:cNvSpPr txBox="1"/>
          <p:nvPr/>
        </p:nvSpPr>
        <p:spPr>
          <a:xfrm>
            <a:off x="134837" y="161868"/>
            <a:ext cx="1014211" cy="340509"/>
          </a:xfrm>
          <a:prstGeom prst="rect">
            <a:avLst/>
          </a:prstGeom>
          <a:solidFill>
            <a:schemeClr val="accent1"/>
          </a:solidFill>
          <a:ln>
            <a:solidFill>
              <a:srgbClr val="E9E6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Start</a:t>
            </a:r>
            <a:endParaRPr lang="en-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CBCB5D-D880-7D31-8F5C-178DEEED6AEF}"/>
              </a:ext>
            </a:extLst>
          </p:cNvPr>
          <p:cNvGrpSpPr/>
          <p:nvPr/>
        </p:nvGrpSpPr>
        <p:grpSpPr>
          <a:xfrm>
            <a:off x="-1554" y="1004190"/>
            <a:ext cx="1747520" cy="908935"/>
            <a:chOff x="5152728" y="1320799"/>
            <a:chExt cx="2589192" cy="646332"/>
          </a:xfrm>
          <a:solidFill>
            <a:schemeClr val="accent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4F87C-F0BE-6449-F068-FDDC17D9A1E1}"/>
                </a:ext>
              </a:extLst>
            </p:cNvPr>
            <p:cNvSpPr/>
            <p:nvPr/>
          </p:nvSpPr>
          <p:spPr>
            <a:xfrm>
              <a:off x="5152728" y="1320800"/>
              <a:ext cx="2589192" cy="646331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36110-B3B8-B5D2-C245-3577D79BBFFB}"/>
                </a:ext>
              </a:extLst>
            </p:cNvPr>
            <p:cNvSpPr txBox="1"/>
            <p:nvPr/>
          </p:nvSpPr>
          <p:spPr>
            <a:xfrm>
              <a:off x="5285092" y="1320799"/>
              <a:ext cx="2324463" cy="646331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Preview Customer’s order page</a:t>
              </a:r>
              <a:endParaRPr lang="en-NG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7D56E6-BB3C-0B68-87A8-ADEE171189D3}"/>
              </a:ext>
            </a:extLst>
          </p:cNvPr>
          <p:cNvGrpSpPr/>
          <p:nvPr/>
        </p:nvGrpSpPr>
        <p:grpSpPr>
          <a:xfrm>
            <a:off x="6082362" y="2117606"/>
            <a:ext cx="1518828" cy="586522"/>
            <a:chOff x="2106101" y="2181366"/>
            <a:chExt cx="2607930" cy="801765"/>
          </a:xfrm>
          <a:solidFill>
            <a:schemeClr val="accent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08DD54-0CCC-C184-4296-4308575BCE02}"/>
                </a:ext>
              </a:extLst>
            </p:cNvPr>
            <p:cNvSpPr/>
            <p:nvPr/>
          </p:nvSpPr>
          <p:spPr>
            <a:xfrm>
              <a:off x="2106101" y="2336800"/>
              <a:ext cx="2589192" cy="646331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13D0C1-136C-8E28-C3C3-3683D94CBE72}"/>
                </a:ext>
              </a:extLst>
            </p:cNvPr>
            <p:cNvSpPr txBox="1"/>
            <p:nvPr/>
          </p:nvSpPr>
          <p:spPr>
            <a:xfrm>
              <a:off x="2124839" y="2181366"/>
              <a:ext cx="2589192" cy="369333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Display login page</a:t>
              </a:r>
              <a:endParaRPr lang="en-NG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990581-E7CD-D639-5C96-FA986B63DACA}"/>
              </a:ext>
            </a:extLst>
          </p:cNvPr>
          <p:cNvGrpSpPr/>
          <p:nvPr/>
        </p:nvGrpSpPr>
        <p:grpSpPr>
          <a:xfrm>
            <a:off x="1934123" y="722190"/>
            <a:ext cx="1747515" cy="1230984"/>
            <a:chOff x="6278880" y="1178560"/>
            <a:chExt cx="1747520" cy="1595120"/>
          </a:xfrm>
          <a:solidFill>
            <a:schemeClr val="accent1"/>
          </a:solidFill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D21C6130-CC09-BD89-B3A2-7946622BD843}"/>
                </a:ext>
              </a:extLst>
            </p:cNvPr>
            <p:cNvSpPr/>
            <p:nvPr/>
          </p:nvSpPr>
          <p:spPr>
            <a:xfrm>
              <a:off x="6278880" y="1178560"/>
              <a:ext cx="1747520" cy="1595120"/>
            </a:xfrm>
            <a:prstGeom prst="diamond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4ACA54-2FA3-7EEE-3467-EA446A2F1D03}"/>
                </a:ext>
              </a:extLst>
            </p:cNvPr>
            <p:cNvSpPr txBox="1"/>
            <p:nvPr/>
          </p:nvSpPr>
          <p:spPr>
            <a:xfrm>
              <a:off x="6655875" y="1456782"/>
              <a:ext cx="1006063" cy="957167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Are you ready to checkout?</a:t>
              </a:r>
              <a:endParaRPr lang="en-NG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14D646-A8DE-5591-644F-1946183D9254}"/>
              </a:ext>
            </a:extLst>
          </p:cNvPr>
          <p:cNvGrpSpPr/>
          <p:nvPr/>
        </p:nvGrpSpPr>
        <p:grpSpPr>
          <a:xfrm>
            <a:off x="1440336" y="2272096"/>
            <a:ext cx="2230388" cy="408338"/>
            <a:chOff x="2106101" y="2336800"/>
            <a:chExt cx="2589192" cy="646331"/>
          </a:xfrm>
          <a:solidFill>
            <a:schemeClr val="accent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58EAA0-3578-892F-CCBE-8583456A5E78}"/>
                </a:ext>
              </a:extLst>
            </p:cNvPr>
            <p:cNvSpPr/>
            <p:nvPr/>
          </p:nvSpPr>
          <p:spPr>
            <a:xfrm>
              <a:off x="2106101" y="2336800"/>
              <a:ext cx="2589192" cy="646331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16A37A-7B87-DF43-7C90-44E7EBA81204}"/>
                </a:ext>
              </a:extLst>
            </p:cNvPr>
            <p:cNvSpPr txBox="1"/>
            <p:nvPr/>
          </p:nvSpPr>
          <p:spPr>
            <a:xfrm>
              <a:off x="2106101" y="2392422"/>
              <a:ext cx="2589192" cy="369332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Display login page </a:t>
              </a:r>
              <a:endParaRPr lang="en-NG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E0ED9-47AC-4BAD-96D5-FF64082A5384}"/>
              </a:ext>
            </a:extLst>
          </p:cNvPr>
          <p:cNvGrpSpPr/>
          <p:nvPr/>
        </p:nvGrpSpPr>
        <p:grpSpPr>
          <a:xfrm>
            <a:off x="4147314" y="1874607"/>
            <a:ext cx="1469963" cy="1166891"/>
            <a:chOff x="6278880" y="1178560"/>
            <a:chExt cx="1747520" cy="1595120"/>
          </a:xfrm>
          <a:solidFill>
            <a:schemeClr val="accent1"/>
          </a:solidFill>
        </p:grpSpPr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CA275171-5EF4-D45B-4346-76AA637E2072}"/>
                </a:ext>
              </a:extLst>
            </p:cNvPr>
            <p:cNvSpPr/>
            <p:nvPr/>
          </p:nvSpPr>
          <p:spPr>
            <a:xfrm>
              <a:off x="6278880" y="1178560"/>
              <a:ext cx="1747520" cy="1595120"/>
            </a:xfrm>
            <a:prstGeom prst="diamond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776953-683B-965A-11C5-FC5D2D0A3FF7}"/>
                </a:ext>
              </a:extLst>
            </p:cNvPr>
            <p:cNvSpPr txBox="1"/>
            <p:nvPr/>
          </p:nvSpPr>
          <p:spPr>
            <a:xfrm>
              <a:off x="6591569" y="1599279"/>
              <a:ext cx="1195183" cy="715233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Have an account?</a:t>
              </a:r>
              <a:endParaRPr lang="en-NG" sz="14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84D911-9052-17CA-E8AD-BEA3683D2BC5}"/>
              </a:ext>
            </a:extLst>
          </p:cNvPr>
          <p:cNvGrpSpPr/>
          <p:nvPr/>
        </p:nvGrpSpPr>
        <p:grpSpPr>
          <a:xfrm>
            <a:off x="4050112" y="3365530"/>
            <a:ext cx="1702153" cy="646331"/>
            <a:chOff x="2081494" y="2237449"/>
            <a:chExt cx="2638404" cy="842090"/>
          </a:xfrm>
          <a:solidFill>
            <a:schemeClr val="accent1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186174-61D5-2820-F156-F478BEFAC3ED}"/>
                </a:ext>
              </a:extLst>
            </p:cNvPr>
            <p:cNvSpPr/>
            <p:nvPr/>
          </p:nvSpPr>
          <p:spPr>
            <a:xfrm>
              <a:off x="2106101" y="2336800"/>
              <a:ext cx="2589192" cy="64633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5E2EFB-68FC-6925-450A-A69B10ED3150}"/>
                </a:ext>
              </a:extLst>
            </p:cNvPr>
            <p:cNvSpPr txBox="1"/>
            <p:nvPr/>
          </p:nvSpPr>
          <p:spPr>
            <a:xfrm>
              <a:off x="2081494" y="2237449"/>
              <a:ext cx="2638404" cy="8420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Display Create Account Page</a:t>
              </a:r>
              <a:endParaRPr lang="en-NG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6A00A0-D240-DB5B-EB97-C74D57394042}"/>
              </a:ext>
            </a:extLst>
          </p:cNvPr>
          <p:cNvGrpSpPr/>
          <p:nvPr/>
        </p:nvGrpSpPr>
        <p:grpSpPr>
          <a:xfrm>
            <a:off x="7368104" y="2947546"/>
            <a:ext cx="1277767" cy="494239"/>
            <a:chOff x="3312160" y="4593184"/>
            <a:chExt cx="2482842" cy="882482"/>
          </a:xfrm>
          <a:solidFill>
            <a:schemeClr val="accent1"/>
          </a:solidFill>
        </p:grpSpPr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FDDB78A-1B20-5E7C-17A4-C5E086164E8D}"/>
                </a:ext>
              </a:extLst>
            </p:cNvPr>
            <p:cNvSpPr/>
            <p:nvPr/>
          </p:nvSpPr>
          <p:spPr>
            <a:xfrm>
              <a:off x="3312160" y="4724400"/>
              <a:ext cx="2482842" cy="646331"/>
            </a:xfrm>
            <a:prstGeom prst="parallelogram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176A72-6E13-3B09-10D7-E7AFBE784196}"/>
                </a:ext>
              </a:extLst>
            </p:cNvPr>
            <p:cNvSpPr txBox="1"/>
            <p:nvPr/>
          </p:nvSpPr>
          <p:spPr>
            <a:xfrm>
              <a:off x="3506131" y="4593184"/>
              <a:ext cx="2041484" cy="882482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Input username</a:t>
              </a:r>
              <a:endParaRPr lang="en-NG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81B64E-3C80-A829-FB1D-59BF04A89C0A}"/>
              </a:ext>
            </a:extLst>
          </p:cNvPr>
          <p:cNvGrpSpPr/>
          <p:nvPr/>
        </p:nvGrpSpPr>
        <p:grpSpPr>
          <a:xfrm>
            <a:off x="10604863" y="3390979"/>
            <a:ext cx="1747513" cy="462738"/>
            <a:chOff x="1772019" y="2374069"/>
            <a:chExt cx="3094793" cy="646331"/>
          </a:xfrm>
          <a:solidFill>
            <a:schemeClr val="accent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24D21C-6E81-6212-D4C5-D05F4760CD82}"/>
                </a:ext>
              </a:extLst>
            </p:cNvPr>
            <p:cNvSpPr/>
            <p:nvPr/>
          </p:nvSpPr>
          <p:spPr>
            <a:xfrm>
              <a:off x="2024821" y="2374069"/>
              <a:ext cx="2589192" cy="64633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A52AE0-16D2-9FB2-E976-07E4A8355332}"/>
                </a:ext>
              </a:extLst>
            </p:cNvPr>
            <p:cNvSpPr txBox="1"/>
            <p:nvPr/>
          </p:nvSpPr>
          <p:spPr>
            <a:xfrm>
              <a:off x="1772019" y="2407060"/>
              <a:ext cx="3094793" cy="580348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Save customer payment info on account</a:t>
              </a:r>
              <a:endParaRPr lang="en-NG" sz="105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2684E-D779-0B92-92B5-AEEBF7E9490E}"/>
              </a:ext>
            </a:extLst>
          </p:cNvPr>
          <p:cNvGrpSpPr/>
          <p:nvPr/>
        </p:nvGrpSpPr>
        <p:grpSpPr>
          <a:xfrm>
            <a:off x="9525029" y="2176763"/>
            <a:ext cx="1747520" cy="646331"/>
            <a:chOff x="3312160" y="4678233"/>
            <a:chExt cx="2482842" cy="811547"/>
          </a:xfrm>
          <a:solidFill>
            <a:schemeClr val="accent1"/>
          </a:solidFill>
        </p:grpSpPr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086C083-4AC3-D9FB-B72D-8D983E9398CC}"/>
                </a:ext>
              </a:extLst>
            </p:cNvPr>
            <p:cNvSpPr/>
            <p:nvPr/>
          </p:nvSpPr>
          <p:spPr>
            <a:xfrm>
              <a:off x="3312160" y="4724400"/>
              <a:ext cx="2482842" cy="646331"/>
            </a:xfrm>
            <a:prstGeom prst="parallelogra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8D0B49-4B82-6141-5243-82CB2B66A27C}"/>
                </a:ext>
              </a:extLst>
            </p:cNvPr>
            <p:cNvSpPr txBox="1"/>
            <p:nvPr/>
          </p:nvSpPr>
          <p:spPr>
            <a:xfrm>
              <a:off x="3312160" y="4678233"/>
              <a:ext cx="2482842" cy="8115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Input bank details</a:t>
              </a:r>
              <a:endParaRPr lang="en-NG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175C19-0B5E-56DA-513B-A48AA04DD6A6}"/>
              </a:ext>
            </a:extLst>
          </p:cNvPr>
          <p:cNvGrpSpPr/>
          <p:nvPr/>
        </p:nvGrpSpPr>
        <p:grpSpPr>
          <a:xfrm>
            <a:off x="9134900" y="3038941"/>
            <a:ext cx="1469963" cy="1166891"/>
            <a:chOff x="6278880" y="1178560"/>
            <a:chExt cx="1747520" cy="1595120"/>
          </a:xfrm>
          <a:solidFill>
            <a:schemeClr val="accent1"/>
          </a:solidFill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89EFE497-A44D-9753-1AD4-8B1838B0EB87}"/>
                </a:ext>
              </a:extLst>
            </p:cNvPr>
            <p:cNvSpPr/>
            <p:nvPr/>
          </p:nvSpPr>
          <p:spPr>
            <a:xfrm>
              <a:off x="6278880" y="1178560"/>
              <a:ext cx="1747520" cy="1595120"/>
            </a:xfrm>
            <a:prstGeom prst="diamond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AFC8C-F9A9-E781-5919-A301A9F25FE5}"/>
                </a:ext>
              </a:extLst>
            </p:cNvPr>
            <p:cNvSpPr txBox="1"/>
            <p:nvPr/>
          </p:nvSpPr>
          <p:spPr>
            <a:xfrm>
              <a:off x="6589331" y="1296546"/>
              <a:ext cx="1257718" cy="1388394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Do you want to save</a:t>
              </a:r>
              <a:r>
                <a:rPr lang="en-GB" sz="1050" dirty="0"/>
                <a:t> </a:t>
              </a:r>
              <a:r>
                <a:rPr lang="en-GB" sz="1200" dirty="0"/>
                <a:t>payment info on your account?</a:t>
              </a:r>
              <a:endParaRPr lang="en-NG" sz="12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7207908-0455-F2B1-1B6E-5A1A7C076A13}"/>
              </a:ext>
            </a:extLst>
          </p:cNvPr>
          <p:cNvSpPr txBox="1"/>
          <p:nvPr/>
        </p:nvSpPr>
        <p:spPr>
          <a:xfrm>
            <a:off x="3619050" y="962060"/>
            <a:ext cx="6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N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782638-4B83-34F7-25EF-CD169168BC66}"/>
              </a:ext>
            </a:extLst>
          </p:cNvPr>
          <p:cNvSpPr txBox="1"/>
          <p:nvPr/>
        </p:nvSpPr>
        <p:spPr>
          <a:xfrm>
            <a:off x="5529181" y="2139865"/>
            <a:ext cx="60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3A0D89-48F2-BDC3-F567-F1554505DCFE}"/>
              </a:ext>
            </a:extLst>
          </p:cNvPr>
          <p:cNvSpPr txBox="1"/>
          <p:nvPr/>
        </p:nvSpPr>
        <p:spPr>
          <a:xfrm>
            <a:off x="4425795" y="2911822"/>
            <a:ext cx="6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C43D9-4E50-E1B6-4CEA-9C86960D93BE}"/>
              </a:ext>
            </a:extLst>
          </p:cNvPr>
          <p:cNvSpPr txBox="1"/>
          <p:nvPr/>
        </p:nvSpPr>
        <p:spPr>
          <a:xfrm>
            <a:off x="2186218" y="1870863"/>
            <a:ext cx="60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87D3CB-AAE8-79B8-3D1E-AD1D17064412}"/>
              </a:ext>
            </a:extLst>
          </p:cNvPr>
          <p:cNvGrpSpPr/>
          <p:nvPr/>
        </p:nvGrpSpPr>
        <p:grpSpPr>
          <a:xfrm>
            <a:off x="7938658" y="2202426"/>
            <a:ext cx="1425222" cy="555498"/>
            <a:chOff x="2106101" y="2336800"/>
            <a:chExt cx="2589192" cy="646331"/>
          </a:xfrm>
          <a:solidFill>
            <a:schemeClr val="accent1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C83C1D-75B8-6875-671B-9FCC9F501A4E}"/>
                </a:ext>
              </a:extLst>
            </p:cNvPr>
            <p:cNvSpPr/>
            <p:nvPr/>
          </p:nvSpPr>
          <p:spPr>
            <a:xfrm>
              <a:off x="2106101" y="2336800"/>
              <a:ext cx="2589192" cy="646331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897B4A-7D70-9EE9-281D-58321694F1D7}"/>
                </a:ext>
              </a:extLst>
            </p:cNvPr>
            <p:cNvSpPr txBox="1"/>
            <p:nvPr/>
          </p:nvSpPr>
          <p:spPr>
            <a:xfrm>
              <a:off x="2157723" y="2394380"/>
              <a:ext cx="2507831" cy="553558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Display payment method page</a:t>
              </a:r>
              <a:endParaRPr lang="en-NG" sz="12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D1E2F8-065E-61D0-9045-122F3C26DF4E}"/>
              </a:ext>
            </a:extLst>
          </p:cNvPr>
          <p:cNvGrpSpPr/>
          <p:nvPr/>
        </p:nvGrpSpPr>
        <p:grpSpPr>
          <a:xfrm>
            <a:off x="8954089" y="4525555"/>
            <a:ext cx="1831583" cy="646331"/>
            <a:chOff x="2024819" y="2251850"/>
            <a:chExt cx="2839026" cy="84208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1FDCF3-6ACB-53A1-B95A-20A762100405}"/>
                </a:ext>
              </a:extLst>
            </p:cNvPr>
            <p:cNvSpPr/>
            <p:nvPr/>
          </p:nvSpPr>
          <p:spPr>
            <a:xfrm>
              <a:off x="2106101" y="2336800"/>
              <a:ext cx="2589192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487FF5-44CB-E740-88FB-17BD600DDB1F}"/>
                </a:ext>
              </a:extLst>
            </p:cNvPr>
            <p:cNvSpPr txBox="1"/>
            <p:nvPr/>
          </p:nvSpPr>
          <p:spPr>
            <a:xfrm>
              <a:off x="2024819" y="2251850"/>
              <a:ext cx="2839026" cy="84208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Display payment receipt</a:t>
              </a:r>
              <a:endParaRPr lang="en-NG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403238-751F-C17A-BE99-4D51C5ADC05D}"/>
              </a:ext>
            </a:extLst>
          </p:cNvPr>
          <p:cNvGrpSpPr/>
          <p:nvPr/>
        </p:nvGrpSpPr>
        <p:grpSpPr>
          <a:xfrm>
            <a:off x="5434905" y="2845983"/>
            <a:ext cx="985157" cy="461665"/>
            <a:chOff x="3312160" y="4614900"/>
            <a:chExt cx="2482842" cy="817220"/>
          </a:xfrm>
          <a:solidFill>
            <a:schemeClr val="accent1"/>
          </a:solidFill>
        </p:grpSpPr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C4CA7E75-68C6-8ECA-0C6B-F5C57657D1FD}"/>
                </a:ext>
              </a:extLst>
            </p:cNvPr>
            <p:cNvSpPr/>
            <p:nvPr/>
          </p:nvSpPr>
          <p:spPr>
            <a:xfrm>
              <a:off x="3312160" y="4724400"/>
              <a:ext cx="2482842" cy="646331"/>
            </a:xfrm>
            <a:prstGeom prst="parallelogram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268EEB-1107-1EFB-6ADF-ED6B0C1956AA}"/>
                </a:ext>
              </a:extLst>
            </p:cNvPr>
            <p:cNvSpPr txBox="1"/>
            <p:nvPr/>
          </p:nvSpPr>
          <p:spPr>
            <a:xfrm>
              <a:off x="3604365" y="4614900"/>
              <a:ext cx="1802228" cy="817220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Input location</a:t>
              </a:r>
              <a:endParaRPr lang="en-NG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E30148E-DEFE-451E-E900-D229B1482CBA}"/>
              </a:ext>
            </a:extLst>
          </p:cNvPr>
          <p:cNvGrpSpPr/>
          <p:nvPr/>
        </p:nvGrpSpPr>
        <p:grpSpPr>
          <a:xfrm>
            <a:off x="6466630" y="2897666"/>
            <a:ext cx="885261" cy="530251"/>
            <a:chOff x="8463124" y="5010049"/>
            <a:chExt cx="2482842" cy="646331"/>
          </a:xfrm>
          <a:solidFill>
            <a:schemeClr val="accent1"/>
          </a:solidFill>
        </p:grpSpPr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83DFE685-8649-C235-7453-C97F5BBF040A}"/>
                </a:ext>
              </a:extLst>
            </p:cNvPr>
            <p:cNvSpPr/>
            <p:nvPr/>
          </p:nvSpPr>
          <p:spPr>
            <a:xfrm>
              <a:off x="8463124" y="5010049"/>
              <a:ext cx="2482842" cy="646331"/>
            </a:xfrm>
            <a:prstGeom prst="parallelogram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9A82E6-4EEC-111F-79E6-3035117C9CA7}"/>
                </a:ext>
              </a:extLst>
            </p:cNvPr>
            <p:cNvSpPr txBox="1"/>
            <p:nvPr/>
          </p:nvSpPr>
          <p:spPr>
            <a:xfrm>
              <a:off x="8655290" y="5033997"/>
              <a:ext cx="2051418" cy="56273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Input email</a:t>
              </a:r>
              <a:endParaRPr lang="en-NG" sz="1200" dirty="0"/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7606251-E72A-9332-2AAE-3D732B27AE5B}"/>
              </a:ext>
            </a:extLst>
          </p:cNvPr>
          <p:cNvCxnSpPr>
            <a:cxnSpLocks/>
          </p:cNvCxnSpPr>
          <p:nvPr/>
        </p:nvCxnSpPr>
        <p:spPr>
          <a:xfrm flipV="1">
            <a:off x="5752265" y="2739595"/>
            <a:ext cx="2856866" cy="963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13EA122-35BE-CE61-6A12-D1B674D8B7AE}"/>
              </a:ext>
            </a:extLst>
          </p:cNvPr>
          <p:cNvCxnSpPr>
            <a:endCxn id="45" idx="0"/>
          </p:cNvCxnSpPr>
          <p:nvPr/>
        </p:nvCxnSpPr>
        <p:spPr>
          <a:xfrm flipH="1">
            <a:off x="9869882" y="2759103"/>
            <a:ext cx="528907" cy="27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C5AD709-1DFD-37FC-C042-33DD5355C897}"/>
              </a:ext>
            </a:extLst>
          </p:cNvPr>
          <p:cNvSpPr txBox="1"/>
          <p:nvPr/>
        </p:nvSpPr>
        <p:spPr>
          <a:xfrm>
            <a:off x="10271950" y="3163864"/>
            <a:ext cx="60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C7EED2-7850-A993-E58E-AD7BC0A141DB}"/>
              </a:ext>
            </a:extLst>
          </p:cNvPr>
          <p:cNvSpPr txBox="1"/>
          <p:nvPr/>
        </p:nvSpPr>
        <p:spPr>
          <a:xfrm>
            <a:off x="9210235" y="4120622"/>
            <a:ext cx="6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NG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40B330F-54DB-E518-2CE9-82E0870D045E}"/>
              </a:ext>
            </a:extLst>
          </p:cNvPr>
          <p:cNvCxnSpPr>
            <a:cxnSpLocks/>
            <a:stCxn id="20" idx="2"/>
            <a:endCxn id="69" idx="0"/>
          </p:cNvCxnSpPr>
          <p:nvPr/>
        </p:nvCxnSpPr>
        <p:spPr>
          <a:xfrm flipH="1">
            <a:off x="5908398" y="2704128"/>
            <a:ext cx="927922" cy="14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A3C9F68-9866-B5BD-3376-88699EE5197A}"/>
              </a:ext>
            </a:extLst>
          </p:cNvPr>
          <p:cNvCxnSpPr>
            <a:stCxn id="20" idx="2"/>
            <a:endCxn id="71" idx="0"/>
          </p:cNvCxnSpPr>
          <p:nvPr/>
        </p:nvCxnSpPr>
        <p:spPr>
          <a:xfrm>
            <a:off x="6836320" y="2704128"/>
            <a:ext cx="72941" cy="19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679F59-7E01-7225-2A1D-890978DDA8A5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>
            <a:off x="6836320" y="2704128"/>
            <a:ext cx="1156923" cy="2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EE5C3DE-4E7E-874E-F9E8-BBCA5DE58966}"/>
              </a:ext>
            </a:extLst>
          </p:cNvPr>
          <p:cNvGrpSpPr/>
          <p:nvPr/>
        </p:nvGrpSpPr>
        <p:grpSpPr>
          <a:xfrm>
            <a:off x="4220537" y="920374"/>
            <a:ext cx="1747520" cy="908934"/>
            <a:chOff x="5152728" y="1320800"/>
            <a:chExt cx="2589192" cy="646331"/>
          </a:xfrm>
          <a:solidFill>
            <a:schemeClr val="accent1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DD47D95-B7D4-F06F-58E0-3AC6BAFFB103}"/>
                </a:ext>
              </a:extLst>
            </p:cNvPr>
            <p:cNvSpPr/>
            <p:nvPr/>
          </p:nvSpPr>
          <p:spPr>
            <a:xfrm>
              <a:off x="5152728" y="1320800"/>
              <a:ext cx="2589192" cy="646331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41F936-7E4F-454F-24CA-8F068AFB48EC}"/>
                </a:ext>
              </a:extLst>
            </p:cNvPr>
            <p:cNvSpPr txBox="1"/>
            <p:nvPr/>
          </p:nvSpPr>
          <p:spPr>
            <a:xfrm>
              <a:off x="5255320" y="1406748"/>
              <a:ext cx="2324463" cy="459598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Go back to homepage</a:t>
              </a:r>
              <a:endParaRPr lang="en-NG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CEA74C-AE38-2937-3438-321D1D8B222C}"/>
              </a:ext>
            </a:extLst>
          </p:cNvPr>
          <p:cNvGrpSpPr/>
          <p:nvPr/>
        </p:nvGrpSpPr>
        <p:grpSpPr>
          <a:xfrm>
            <a:off x="9232594" y="5566122"/>
            <a:ext cx="1333500" cy="646331"/>
            <a:chOff x="2318657" y="284480"/>
            <a:chExt cx="2164080" cy="701040"/>
          </a:xfrm>
          <a:solidFill>
            <a:schemeClr val="accent1"/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86814EA-4BCF-8D3E-94E5-2343BD0BCBEB}"/>
                </a:ext>
              </a:extLst>
            </p:cNvPr>
            <p:cNvSpPr/>
            <p:nvPr/>
          </p:nvSpPr>
          <p:spPr>
            <a:xfrm>
              <a:off x="2318657" y="284480"/>
              <a:ext cx="2164080" cy="701040"/>
            </a:xfrm>
            <a:prstGeom prst="ellipse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F403282-5071-251A-D260-28F301BBFDEA}"/>
                </a:ext>
              </a:extLst>
            </p:cNvPr>
            <p:cNvSpPr txBox="1"/>
            <p:nvPr/>
          </p:nvSpPr>
          <p:spPr>
            <a:xfrm>
              <a:off x="2565305" y="454311"/>
              <a:ext cx="1645920" cy="400594"/>
            </a:xfrm>
            <a:prstGeom prst="rect">
              <a:avLst/>
            </a:prstGeom>
            <a:grpFill/>
            <a:ln>
              <a:solidFill>
                <a:srgbClr val="E9E6D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End</a:t>
              </a:r>
              <a:endParaRPr lang="en-NG" dirty="0"/>
            </a:p>
          </p:txBody>
        </p: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7390BF6B-CF04-6C02-A559-567FA68C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1" y="5770562"/>
            <a:ext cx="4082142" cy="585788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6C1669F-C56C-D14E-D4F9-ABDC0979EAFD}"/>
              </a:ext>
            </a:extLst>
          </p:cNvPr>
          <p:cNvCxnSpPr>
            <a:cxnSpLocks/>
          </p:cNvCxnSpPr>
          <p:nvPr/>
        </p:nvCxnSpPr>
        <p:spPr>
          <a:xfrm>
            <a:off x="10677430" y="2008133"/>
            <a:ext cx="0" cy="5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13B0E1-460B-6576-4265-95DB3A97B410}"/>
              </a:ext>
            </a:extLst>
          </p:cNvPr>
          <p:cNvCxnSpPr>
            <a:cxnSpLocks/>
          </p:cNvCxnSpPr>
          <p:nvPr/>
        </p:nvCxnSpPr>
        <p:spPr>
          <a:xfrm>
            <a:off x="3746156" y="2157768"/>
            <a:ext cx="0" cy="5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7B0F5DB8-1E81-AA34-4FE3-A5295E70CEC5}"/>
              </a:ext>
            </a:extLst>
          </p:cNvPr>
          <p:cNvCxnSpPr>
            <a:cxnSpLocks/>
          </p:cNvCxnSpPr>
          <p:nvPr/>
        </p:nvCxnSpPr>
        <p:spPr>
          <a:xfrm flipV="1">
            <a:off x="7019692" y="2426834"/>
            <a:ext cx="1341584" cy="1778969"/>
          </a:xfrm>
          <a:prstGeom prst="bentConnector3">
            <a:avLst>
              <a:gd name="adj1" fmla="val 151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F3BD98C-21B3-F951-C086-0353B84FBB43}"/>
              </a:ext>
            </a:extLst>
          </p:cNvPr>
          <p:cNvCxnSpPr>
            <a:cxnSpLocks/>
          </p:cNvCxnSpPr>
          <p:nvPr/>
        </p:nvCxnSpPr>
        <p:spPr>
          <a:xfrm flipV="1">
            <a:off x="7958202" y="2775724"/>
            <a:ext cx="13286" cy="23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FD93EA-7A09-681A-1EEA-0061ECD1F493}"/>
              </a:ext>
            </a:extLst>
          </p:cNvPr>
          <p:cNvCxnSpPr>
            <a:cxnSpLocks/>
          </p:cNvCxnSpPr>
          <p:nvPr/>
        </p:nvCxnSpPr>
        <p:spPr>
          <a:xfrm>
            <a:off x="795432" y="410323"/>
            <a:ext cx="0" cy="5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839028-E83F-45F4-E932-CAC93B27BF4A}"/>
              </a:ext>
            </a:extLst>
          </p:cNvPr>
          <p:cNvCxnSpPr>
            <a:cxnSpLocks/>
          </p:cNvCxnSpPr>
          <p:nvPr/>
        </p:nvCxnSpPr>
        <p:spPr>
          <a:xfrm>
            <a:off x="10645913" y="4299559"/>
            <a:ext cx="0" cy="5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98FA81-1961-8B50-81A6-39A650EA5989}"/>
              </a:ext>
            </a:extLst>
          </p:cNvPr>
          <p:cNvCxnSpPr>
            <a:cxnSpLocks/>
          </p:cNvCxnSpPr>
          <p:nvPr/>
        </p:nvCxnSpPr>
        <p:spPr>
          <a:xfrm>
            <a:off x="10645913" y="3403851"/>
            <a:ext cx="0" cy="5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664AA0-A2FD-DD82-84BE-CE52F4CA25CF}"/>
              </a:ext>
            </a:extLst>
          </p:cNvPr>
          <p:cNvCxnSpPr>
            <a:cxnSpLocks/>
          </p:cNvCxnSpPr>
          <p:nvPr/>
        </p:nvCxnSpPr>
        <p:spPr>
          <a:xfrm>
            <a:off x="3753364" y="3369941"/>
            <a:ext cx="0" cy="5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92542-650C-D76E-E124-1C57B1D44AD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72527" y="3235004"/>
            <a:ext cx="9468" cy="69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8A08F99-FE93-35E4-79EF-75EB2697E96D}"/>
              </a:ext>
            </a:extLst>
          </p:cNvPr>
          <p:cNvCxnSpPr>
            <a:cxnSpLocks/>
          </p:cNvCxnSpPr>
          <p:nvPr/>
        </p:nvCxnSpPr>
        <p:spPr>
          <a:xfrm>
            <a:off x="761729" y="1150505"/>
            <a:ext cx="0" cy="5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179D707-4912-59FF-1E3E-A7670314AE41}"/>
              </a:ext>
            </a:extLst>
          </p:cNvPr>
          <p:cNvCxnSpPr>
            <a:cxnSpLocks/>
          </p:cNvCxnSpPr>
          <p:nvPr/>
        </p:nvCxnSpPr>
        <p:spPr>
          <a:xfrm>
            <a:off x="738457" y="2521923"/>
            <a:ext cx="0" cy="5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CA318E8-E78F-ED15-D044-48196D6980D6}"/>
              </a:ext>
            </a:extLst>
          </p:cNvPr>
          <p:cNvCxnSpPr>
            <a:cxnSpLocks/>
          </p:cNvCxnSpPr>
          <p:nvPr/>
        </p:nvCxnSpPr>
        <p:spPr>
          <a:xfrm>
            <a:off x="747787" y="3244134"/>
            <a:ext cx="0" cy="5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A53A160-AB00-50D9-92F5-9B22E2F83B3E}"/>
              </a:ext>
            </a:extLst>
          </p:cNvPr>
          <p:cNvCxnSpPr>
            <a:cxnSpLocks/>
          </p:cNvCxnSpPr>
          <p:nvPr/>
        </p:nvCxnSpPr>
        <p:spPr>
          <a:xfrm flipV="1">
            <a:off x="7964535" y="1555082"/>
            <a:ext cx="0" cy="58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48D869-DBDA-3AC5-0E4B-AF8CADC74322}"/>
              </a:ext>
            </a:extLst>
          </p:cNvPr>
          <p:cNvCxnSpPr>
            <a:cxnSpLocks/>
          </p:cNvCxnSpPr>
          <p:nvPr/>
        </p:nvCxnSpPr>
        <p:spPr>
          <a:xfrm flipV="1">
            <a:off x="972851" y="2270184"/>
            <a:ext cx="585132" cy="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72F72E4-5E70-4EB6-6694-B3A59E770680}"/>
              </a:ext>
            </a:extLst>
          </p:cNvPr>
          <p:cNvCxnSpPr>
            <a:cxnSpLocks/>
          </p:cNvCxnSpPr>
          <p:nvPr/>
        </p:nvCxnSpPr>
        <p:spPr>
          <a:xfrm flipV="1">
            <a:off x="2453068" y="2264655"/>
            <a:ext cx="585132" cy="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873FD53-822C-B703-5C0A-49B544E726E5}"/>
              </a:ext>
            </a:extLst>
          </p:cNvPr>
          <p:cNvCxnSpPr>
            <a:cxnSpLocks/>
          </p:cNvCxnSpPr>
          <p:nvPr/>
        </p:nvCxnSpPr>
        <p:spPr>
          <a:xfrm flipV="1">
            <a:off x="3776223" y="3204547"/>
            <a:ext cx="585132" cy="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402F94-F722-BCCD-F7D6-CA4F01949324}"/>
              </a:ext>
            </a:extLst>
          </p:cNvPr>
          <p:cNvCxnSpPr>
            <a:cxnSpLocks/>
          </p:cNvCxnSpPr>
          <p:nvPr/>
        </p:nvCxnSpPr>
        <p:spPr>
          <a:xfrm flipV="1">
            <a:off x="5381403" y="3133495"/>
            <a:ext cx="585132" cy="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C951350-6BF8-AA14-94DE-8ACA3FDA3479}"/>
              </a:ext>
            </a:extLst>
          </p:cNvPr>
          <p:cNvCxnSpPr>
            <a:cxnSpLocks/>
          </p:cNvCxnSpPr>
          <p:nvPr/>
        </p:nvCxnSpPr>
        <p:spPr>
          <a:xfrm flipV="1">
            <a:off x="6721846" y="3121761"/>
            <a:ext cx="585132" cy="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F82642A-66A7-9452-58D1-DF5D31C02A79}"/>
              </a:ext>
            </a:extLst>
          </p:cNvPr>
          <p:cNvCxnSpPr>
            <a:cxnSpLocks/>
          </p:cNvCxnSpPr>
          <p:nvPr/>
        </p:nvCxnSpPr>
        <p:spPr>
          <a:xfrm flipV="1">
            <a:off x="8160962" y="2295294"/>
            <a:ext cx="585132" cy="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E5CE419-2068-C11B-FEFE-55BBC61DD2ED}"/>
              </a:ext>
            </a:extLst>
          </p:cNvPr>
          <p:cNvCxnSpPr>
            <a:cxnSpLocks/>
          </p:cNvCxnSpPr>
          <p:nvPr/>
        </p:nvCxnSpPr>
        <p:spPr>
          <a:xfrm flipV="1">
            <a:off x="9449920" y="2259126"/>
            <a:ext cx="585132" cy="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53810DB-E289-5517-5C96-E23C4198E8F9}"/>
              </a:ext>
            </a:extLst>
          </p:cNvPr>
          <p:cNvCxnSpPr>
            <a:cxnSpLocks/>
          </p:cNvCxnSpPr>
          <p:nvPr/>
        </p:nvCxnSpPr>
        <p:spPr>
          <a:xfrm flipV="1">
            <a:off x="10692323" y="3071392"/>
            <a:ext cx="585132" cy="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11" y="5770562"/>
            <a:ext cx="4082142" cy="585788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05" y="6317243"/>
            <a:ext cx="3380767" cy="300436"/>
          </a:xfrm>
        </p:spPr>
        <p:txBody>
          <a:bodyPr/>
          <a:lstStyle/>
          <a:p>
            <a:r>
              <a:rPr lang="en-US" dirty="0"/>
              <a:t>FLOWCHART ON A TYPICAL WEEKDAY MORNING ROUTINE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DB2598-7B45-8D8E-1E36-0272CE219A89}"/>
              </a:ext>
            </a:extLst>
          </p:cNvPr>
          <p:cNvGrpSpPr/>
          <p:nvPr/>
        </p:nvGrpSpPr>
        <p:grpSpPr>
          <a:xfrm>
            <a:off x="171450" y="34925"/>
            <a:ext cx="1333500" cy="646331"/>
            <a:chOff x="-1554" y="-16107"/>
            <a:chExt cx="1333500" cy="646331"/>
          </a:xfrm>
          <a:solidFill>
            <a:schemeClr val="accent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191BBE3-6EA7-7C78-8BAC-911BDE9A36DE}"/>
                </a:ext>
              </a:extLst>
            </p:cNvPr>
            <p:cNvSpPr/>
            <p:nvPr/>
          </p:nvSpPr>
          <p:spPr>
            <a:xfrm>
              <a:off x="-1554" y="-16107"/>
              <a:ext cx="1333500" cy="646331"/>
            </a:xfrm>
            <a:prstGeom prst="ellipse">
              <a:avLst/>
            </a:prstGeom>
            <a:grpFill/>
            <a:ln>
              <a:solidFill>
                <a:srgbClr val="E9E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A02E26-AED9-D62A-445A-AC29BC35DEEF}"/>
                </a:ext>
              </a:extLst>
            </p:cNvPr>
            <p:cNvSpPr txBox="1"/>
            <p:nvPr/>
          </p:nvSpPr>
          <p:spPr>
            <a:xfrm>
              <a:off x="249011" y="122392"/>
              <a:ext cx="9600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</a:t>
              </a:r>
              <a:endParaRPr lang="en-N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C49CD8-D2E7-5792-63FD-740A8D7445E2}"/>
              </a:ext>
            </a:extLst>
          </p:cNvPr>
          <p:cNvGrpSpPr/>
          <p:nvPr/>
        </p:nvGrpSpPr>
        <p:grpSpPr>
          <a:xfrm>
            <a:off x="-919" y="945482"/>
            <a:ext cx="1742298" cy="585788"/>
            <a:chOff x="1382044" y="1706880"/>
            <a:chExt cx="2031716" cy="58578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14A38C-F796-CB86-052D-133D3CB0BDB6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D730D8-CF7E-EBA4-8231-82BFCEF87028}"/>
                </a:ext>
              </a:extLst>
            </p:cNvPr>
            <p:cNvSpPr txBox="1"/>
            <p:nvPr/>
          </p:nvSpPr>
          <p:spPr>
            <a:xfrm>
              <a:off x="1499377" y="1782733"/>
              <a:ext cx="1797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Wake up to the sound of the alarm</a:t>
              </a:r>
              <a:endParaRPr lang="en-NG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C5354D6-5E07-11D4-2C02-845601F9DA83}"/>
              </a:ext>
            </a:extLst>
          </p:cNvPr>
          <p:cNvGrpSpPr/>
          <p:nvPr/>
        </p:nvGrpSpPr>
        <p:grpSpPr>
          <a:xfrm>
            <a:off x="72245" y="1685664"/>
            <a:ext cx="1351087" cy="1231054"/>
            <a:chOff x="1615440" y="2468880"/>
            <a:chExt cx="1452880" cy="1290320"/>
          </a:xfrm>
        </p:grpSpPr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E52FA1EF-BFC8-F8C8-257B-5418D63DFDB3}"/>
                </a:ext>
              </a:extLst>
            </p:cNvPr>
            <p:cNvSpPr/>
            <p:nvPr/>
          </p:nvSpPr>
          <p:spPr>
            <a:xfrm>
              <a:off x="1615440" y="2468880"/>
              <a:ext cx="1452880" cy="129032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CCBDFE-DE44-BF0E-F8F9-A7C29C722970}"/>
                </a:ext>
              </a:extLst>
            </p:cNvPr>
            <p:cNvSpPr txBox="1"/>
            <p:nvPr/>
          </p:nvSpPr>
          <p:spPr>
            <a:xfrm>
              <a:off x="1849034" y="2774831"/>
              <a:ext cx="1087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Is anyone in the bathroom</a:t>
              </a:r>
              <a:endParaRPr lang="en-NG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8AC98A-1F4F-B97A-C8BB-83647A602380}"/>
              </a:ext>
            </a:extLst>
          </p:cNvPr>
          <p:cNvGrpSpPr/>
          <p:nvPr/>
        </p:nvGrpSpPr>
        <p:grpSpPr>
          <a:xfrm>
            <a:off x="1558436" y="1977562"/>
            <a:ext cx="1335443" cy="537518"/>
            <a:chOff x="1382044" y="1706880"/>
            <a:chExt cx="2125072" cy="58578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AB2201-8342-56AA-A530-C21BCF528A2A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7163-CB9E-5D91-4D50-D1427A23BB72}"/>
                </a:ext>
              </a:extLst>
            </p:cNvPr>
            <p:cNvSpPr txBox="1"/>
            <p:nvPr/>
          </p:nvSpPr>
          <p:spPr>
            <a:xfrm>
              <a:off x="1406023" y="1774514"/>
              <a:ext cx="2101093" cy="50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Take a shower and brush teeth</a:t>
              </a:r>
              <a:endParaRPr lang="en-NG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D09AEF-93BB-DB5E-687B-447B270CB9E4}"/>
              </a:ext>
            </a:extLst>
          </p:cNvPr>
          <p:cNvGrpSpPr/>
          <p:nvPr/>
        </p:nvGrpSpPr>
        <p:grpSpPr>
          <a:xfrm>
            <a:off x="314906" y="3049689"/>
            <a:ext cx="985520" cy="533262"/>
            <a:chOff x="1382044" y="1706880"/>
            <a:chExt cx="2031716" cy="5857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1FD0A9-C099-9473-6E15-FF06F8E9F1ED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745EB1-A797-07F3-57C3-873E23C36B99}"/>
                </a:ext>
              </a:extLst>
            </p:cNvPr>
            <p:cNvSpPr txBox="1"/>
            <p:nvPr/>
          </p:nvSpPr>
          <p:spPr>
            <a:xfrm>
              <a:off x="1503538" y="1861274"/>
              <a:ext cx="1797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WAIT</a:t>
              </a:r>
              <a:endParaRPr lang="en-NG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617150-53CE-B628-2A7A-81234F8973FA}"/>
              </a:ext>
            </a:extLst>
          </p:cNvPr>
          <p:cNvGrpSpPr/>
          <p:nvPr/>
        </p:nvGrpSpPr>
        <p:grpSpPr>
          <a:xfrm>
            <a:off x="3077821" y="1938220"/>
            <a:ext cx="1351087" cy="664469"/>
            <a:chOff x="1382044" y="1706880"/>
            <a:chExt cx="2031716" cy="63140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FEABA7B-DC01-9F74-59C1-D77AADF9690B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AB25FD8-F4D1-CCA5-1223-A1431D53AC41}"/>
                </a:ext>
              </a:extLst>
            </p:cNvPr>
            <p:cNvSpPr txBox="1"/>
            <p:nvPr/>
          </p:nvSpPr>
          <p:spPr>
            <a:xfrm>
              <a:off x="1407958" y="1724115"/>
              <a:ext cx="2005802" cy="614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Do facial routine and bring out what to wear</a:t>
              </a:r>
              <a:endParaRPr lang="en-NG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F74F2A-9207-75F7-50BF-F3ED89667FBE}"/>
              </a:ext>
            </a:extLst>
          </p:cNvPr>
          <p:cNvGrpSpPr/>
          <p:nvPr/>
        </p:nvGrpSpPr>
        <p:grpSpPr>
          <a:xfrm>
            <a:off x="3296494" y="2677913"/>
            <a:ext cx="858804" cy="1040510"/>
            <a:chOff x="1645920" y="2468879"/>
            <a:chExt cx="1452880" cy="1290320"/>
          </a:xfrm>
        </p:grpSpPr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535F57AD-AC5F-3C33-DB12-0FBB834B29DC}"/>
                </a:ext>
              </a:extLst>
            </p:cNvPr>
            <p:cNvSpPr/>
            <p:nvPr/>
          </p:nvSpPr>
          <p:spPr>
            <a:xfrm>
              <a:off x="1645920" y="2468879"/>
              <a:ext cx="1452880" cy="129032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2387F8-D455-345F-D4AC-98247A8622A9}"/>
                </a:ext>
              </a:extLst>
            </p:cNvPr>
            <p:cNvSpPr txBox="1"/>
            <p:nvPr/>
          </p:nvSpPr>
          <p:spPr>
            <a:xfrm>
              <a:off x="1727173" y="2842555"/>
              <a:ext cx="1300481" cy="572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Is outfit ironed?</a:t>
              </a:r>
              <a:endParaRPr lang="en-NG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036805-CCD8-0A43-B912-9C9D1DBC17FB}"/>
              </a:ext>
            </a:extLst>
          </p:cNvPr>
          <p:cNvGrpSpPr/>
          <p:nvPr/>
        </p:nvGrpSpPr>
        <p:grpSpPr>
          <a:xfrm>
            <a:off x="3360163" y="3905100"/>
            <a:ext cx="858804" cy="461650"/>
            <a:chOff x="1382044" y="1674916"/>
            <a:chExt cx="2031716" cy="61775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0B07A7-4FA1-1266-6940-F0D2F948CA0F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C2EBA7-B234-6D91-6356-873C0213D4E0}"/>
                </a:ext>
              </a:extLst>
            </p:cNvPr>
            <p:cNvSpPr txBox="1"/>
            <p:nvPr/>
          </p:nvSpPr>
          <p:spPr>
            <a:xfrm>
              <a:off x="1444829" y="1674916"/>
              <a:ext cx="1797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Iron outfit</a:t>
              </a:r>
              <a:endParaRPr lang="en-NG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0E5FA4F-AB39-6A3E-6147-E3E893F89ED1}"/>
              </a:ext>
            </a:extLst>
          </p:cNvPr>
          <p:cNvGrpSpPr/>
          <p:nvPr/>
        </p:nvGrpSpPr>
        <p:grpSpPr>
          <a:xfrm>
            <a:off x="4367451" y="2877559"/>
            <a:ext cx="1466429" cy="585788"/>
            <a:chOff x="1363097" y="1706880"/>
            <a:chExt cx="2050663" cy="5857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0A0727D-8A28-F14F-16F8-CB0277395BE1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A724EF-187A-33AC-27FC-2A77A2DABB96}"/>
                </a:ext>
              </a:extLst>
            </p:cNvPr>
            <p:cNvSpPr txBox="1"/>
            <p:nvPr/>
          </p:nvSpPr>
          <p:spPr>
            <a:xfrm>
              <a:off x="1363097" y="1768941"/>
              <a:ext cx="2031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Wear outfit and put on accessories</a:t>
              </a:r>
              <a:endParaRPr lang="en-NG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9DD4FC-6A87-C75F-A8DC-3B5FDE0CBAC2}"/>
              </a:ext>
            </a:extLst>
          </p:cNvPr>
          <p:cNvGrpSpPr/>
          <p:nvPr/>
        </p:nvGrpSpPr>
        <p:grpSpPr>
          <a:xfrm>
            <a:off x="6014012" y="2641615"/>
            <a:ext cx="1134833" cy="983760"/>
            <a:chOff x="1645920" y="2468879"/>
            <a:chExt cx="1452880" cy="129032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231505C8-0439-8759-5463-6A701877F43F}"/>
                </a:ext>
              </a:extLst>
            </p:cNvPr>
            <p:cNvSpPr/>
            <p:nvPr/>
          </p:nvSpPr>
          <p:spPr>
            <a:xfrm>
              <a:off x="1645920" y="2468879"/>
              <a:ext cx="1452880" cy="129032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AF92AAD-11B1-9DBB-0C52-4395CE1515B2}"/>
                </a:ext>
              </a:extLst>
            </p:cNvPr>
            <p:cNvSpPr txBox="1"/>
            <p:nvPr/>
          </p:nvSpPr>
          <p:spPr>
            <a:xfrm>
              <a:off x="1768612" y="2762378"/>
              <a:ext cx="1184704" cy="84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Do I have a practical class?</a:t>
              </a:r>
              <a:endParaRPr lang="en-NG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02FFFE-0B82-760E-6CF1-D7855FC7E795}"/>
              </a:ext>
            </a:extLst>
          </p:cNvPr>
          <p:cNvGrpSpPr/>
          <p:nvPr/>
        </p:nvGrpSpPr>
        <p:grpSpPr>
          <a:xfrm>
            <a:off x="6014578" y="3928987"/>
            <a:ext cx="1134833" cy="508045"/>
            <a:chOff x="1382044" y="1706880"/>
            <a:chExt cx="2031716" cy="6798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9D6C6D0-59F1-3EB5-43A2-20E47FD76716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696209-22EE-2C93-FAD1-0BA00A556D55}"/>
                </a:ext>
              </a:extLst>
            </p:cNvPr>
            <p:cNvSpPr txBox="1"/>
            <p:nvPr/>
          </p:nvSpPr>
          <p:spPr>
            <a:xfrm>
              <a:off x="1464307" y="1768943"/>
              <a:ext cx="1949451" cy="61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Put lab coat in school bag</a:t>
              </a:r>
              <a:endParaRPr lang="en-NG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40EFC40-84F6-6B31-28AD-7E941FC56F98}"/>
              </a:ext>
            </a:extLst>
          </p:cNvPr>
          <p:cNvGrpSpPr/>
          <p:nvPr/>
        </p:nvGrpSpPr>
        <p:grpSpPr>
          <a:xfrm>
            <a:off x="7293316" y="2847865"/>
            <a:ext cx="1693194" cy="1084094"/>
            <a:chOff x="1359534" y="1569897"/>
            <a:chExt cx="2187189" cy="142163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0E56D5-3D1B-078D-3E87-03431BF74E6E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7FED485-7693-060C-FFAC-11DBF638F919}"/>
                </a:ext>
              </a:extLst>
            </p:cNvPr>
            <p:cNvSpPr txBox="1"/>
            <p:nvPr/>
          </p:nvSpPr>
          <p:spPr>
            <a:xfrm>
              <a:off x="1359534" y="1569897"/>
              <a:ext cx="2187189" cy="1421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Put every other necessary item in bag except lab coat</a:t>
              </a:r>
              <a:endParaRPr lang="en-NG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51854D-D8F7-F344-82F2-04C542D95232}"/>
              </a:ext>
            </a:extLst>
          </p:cNvPr>
          <p:cNvGrpSpPr/>
          <p:nvPr/>
        </p:nvGrpSpPr>
        <p:grpSpPr>
          <a:xfrm>
            <a:off x="180371" y="3770163"/>
            <a:ext cx="1134833" cy="1146954"/>
            <a:chOff x="1615440" y="2468880"/>
            <a:chExt cx="1452880" cy="1290320"/>
          </a:xfrm>
        </p:grpSpPr>
        <p:sp>
          <p:nvSpPr>
            <p:cNvPr id="67" name="Diamond 66">
              <a:extLst>
                <a:ext uri="{FF2B5EF4-FFF2-40B4-BE49-F238E27FC236}">
                  <a16:creationId xmlns:a16="http://schemas.microsoft.com/office/drawing/2014/main" id="{04C3B388-28DF-509A-ABFC-C48A46EB378F}"/>
                </a:ext>
              </a:extLst>
            </p:cNvPr>
            <p:cNvSpPr/>
            <p:nvPr/>
          </p:nvSpPr>
          <p:spPr>
            <a:xfrm>
              <a:off x="1615440" y="2468880"/>
              <a:ext cx="1452880" cy="129032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824DBC-A73C-97E2-698E-25255D7E534C}"/>
                </a:ext>
              </a:extLst>
            </p:cNvPr>
            <p:cNvSpPr txBox="1"/>
            <p:nvPr/>
          </p:nvSpPr>
          <p:spPr>
            <a:xfrm>
              <a:off x="1786375" y="2733017"/>
              <a:ext cx="1087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Is the person done?</a:t>
              </a:r>
              <a:endParaRPr lang="en-NG" sz="12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D1E1DB8-C65D-4762-13D3-A0174FBE0602}"/>
              </a:ext>
            </a:extLst>
          </p:cNvPr>
          <p:cNvGrpSpPr/>
          <p:nvPr/>
        </p:nvGrpSpPr>
        <p:grpSpPr>
          <a:xfrm>
            <a:off x="7371867" y="1706129"/>
            <a:ext cx="1134833" cy="1071311"/>
            <a:chOff x="1645920" y="2468879"/>
            <a:chExt cx="1452880" cy="1290320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B6008D26-9882-8B25-7F7B-464BF331B61F}"/>
                </a:ext>
              </a:extLst>
            </p:cNvPr>
            <p:cNvSpPr/>
            <p:nvPr/>
          </p:nvSpPr>
          <p:spPr>
            <a:xfrm>
              <a:off x="1645920" y="2468879"/>
              <a:ext cx="1452880" cy="129032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705EDE-EED2-F2AA-E967-075422D15D0E}"/>
                </a:ext>
              </a:extLst>
            </p:cNvPr>
            <p:cNvSpPr txBox="1"/>
            <p:nvPr/>
          </p:nvSpPr>
          <p:spPr>
            <a:xfrm>
              <a:off x="1806550" y="2786520"/>
              <a:ext cx="108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Do I have leftover meal?</a:t>
              </a:r>
              <a:endParaRPr lang="en-NG" sz="120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0BA9880-BE80-49F7-8B57-0D098BC6B312}"/>
              </a:ext>
            </a:extLst>
          </p:cNvPr>
          <p:cNvGrpSpPr/>
          <p:nvPr/>
        </p:nvGrpSpPr>
        <p:grpSpPr>
          <a:xfrm>
            <a:off x="6955426" y="976762"/>
            <a:ext cx="2058288" cy="585788"/>
            <a:chOff x="1382044" y="1706880"/>
            <a:chExt cx="2058288" cy="58578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664E2F-4D18-9665-6A40-91DB9C947796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43BE06B-B501-781A-8A7C-7DF668A0619E}"/>
                </a:ext>
              </a:extLst>
            </p:cNvPr>
            <p:cNvSpPr txBox="1"/>
            <p:nvPr/>
          </p:nvSpPr>
          <p:spPr>
            <a:xfrm>
              <a:off x="1397506" y="1768941"/>
              <a:ext cx="2042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Heat it up in the microwave and eat for breakfast</a:t>
              </a:r>
              <a:endParaRPr lang="en-NG" sz="12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526289-4904-3A61-EE52-C72DCC2E1F9C}"/>
              </a:ext>
            </a:extLst>
          </p:cNvPr>
          <p:cNvGrpSpPr/>
          <p:nvPr/>
        </p:nvGrpSpPr>
        <p:grpSpPr>
          <a:xfrm>
            <a:off x="8754975" y="1956358"/>
            <a:ext cx="1134833" cy="465638"/>
            <a:chOff x="1382044" y="1647337"/>
            <a:chExt cx="2042826" cy="64533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FD95F5E-E2F0-FF32-FFBA-90B9AF7EA7DB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A8717F-9B32-04F8-769E-0F7C0782498F}"/>
                </a:ext>
              </a:extLst>
            </p:cNvPr>
            <p:cNvSpPr txBox="1"/>
            <p:nvPr/>
          </p:nvSpPr>
          <p:spPr>
            <a:xfrm>
              <a:off x="1382044" y="1647337"/>
              <a:ext cx="20428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Take bread as breakfast</a:t>
              </a:r>
              <a:endParaRPr lang="en-NG" sz="12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BD7F45-5055-AFBD-81F3-D8483FAD7E49}"/>
              </a:ext>
            </a:extLst>
          </p:cNvPr>
          <p:cNvGrpSpPr/>
          <p:nvPr/>
        </p:nvGrpSpPr>
        <p:grpSpPr>
          <a:xfrm>
            <a:off x="10045870" y="1980589"/>
            <a:ext cx="1338899" cy="422675"/>
            <a:chOff x="1382044" y="1706880"/>
            <a:chExt cx="2031716" cy="58578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73C444-5C0B-A111-3661-7CD8070798AB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9AE4C11-AE05-2B1B-C210-FFC800A7F7DF}"/>
                </a:ext>
              </a:extLst>
            </p:cNvPr>
            <p:cNvSpPr txBox="1"/>
            <p:nvPr/>
          </p:nvSpPr>
          <p:spPr>
            <a:xfrm>
              <a:off x="1503538" y="1861274"/>
              <a:ext cx="1797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Check time</a:t>
              </a:r>
              <a:endParaRPr lang="en-NG" sz="12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53E7891-3AE8-3557-7006-33CF82B366E5}"/>
              </a:ext>
            </a:extLst>
          </p:cNvPr>
          <p:cNvGrpSpPr/>
          <p:nvPr/>
        </p:nvGrpSpPr>
        <p:grpSpPr>
          <a:xfrm>
            <a:off x="10165715" y="2515752"/>
            <a:ext cx="997207" cy="1067871"/>
            <a:chOff x="1645920" y="2468879"/>
            <a:chExt cx="1452880" cy="1290320"/>
          </a:xfrm>
        </p:grpSpPr>
        <p:sp>
          <p:nvSpPr>
            <p:cNvPr id="82" name="Diamond 81">
              <a:extLst>
                <a:ext uri="{FF2B5EF4-FFF2-40B4-BE49-F238E27FC236}">
                  <a16:creationId xmlns:a16="http://schemas.microsoft.com/office/drawing/2014/main" id="{87138FA1-D4C6-591E-8711-92D0B174DA56}"/>
                </a:ext>
              </a:extLst>
            </p:cNvPr>
            <p:cNvSpPr/>
            <p:nvPr/>
          </p:nvSpPr>
          <p:spPr>
            <a:xfrm>
              <a:off x="1645920" y="2468879"/>
              <a:ext cx="1452880" cy="129032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BAFA32-4265-CE13-1FAC-584BD315132C}"/>
                </a:ext>
              </a:extLst>
            </p:cNvPr>
            <p:cNvSpPr txBox="1"/>
            <p:nvPr/>
          </p:nvSpPr>
          <p:spPr>
            <a:xfrm>
              <a:off x="1645920" y="2786725"/>
              <a:ext cx="1452879" cy="78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Can I still make it for mass?</a:t>
              </a:r>
              <a:endParaRPr lang="en-NG" sz="12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854D19F-A849-4E78-60D7-7A3AC3A8EE0E}"/>
              </a:ext>
            </a:extLst>
          </p:cNvPr>
          <p:cNvGrpSpPr/>
          <p:nvPr/>
        </p:nvGrpSpPr>
        <p:grpSpPr>
          <a:xfrm>
            <a:off x="11197804" y="2743581"/>
            <a:ext cx="994196" cy="646331"/>
            <a:chOff x="1193610" y="1693329"/>
            <a:chExt cx="2352020" cy="61288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1F6121-EAC9-2D67-5166-E6FB1902390F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C9C2011-D5AB-7C7B-C94D-D2A232DC33ED}"/>
                </a:ext>
              </a:extLst>
            </p:cNvPr>
            <p:cNvSpPr txBox="1"/>
            <p:nvPr/>
          </p:nvSpPr>
          <p:spPr>
            <a:xfrm>
              <a:off x="1193610" y="1693329"/>
              <a:ext cx="2352020" cy="612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Walk quickly to the chapel</a:t>
              </a:r>
              <a:endParaRPr lang="en-NG" sz="12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ADE9DF-4740-0BDC-A0F0-9728CEA94F75}"/>
              </a:ext>
            </a:extLst>
          </p:cNvPr>
          <p:cNvGrpSpPr/>
          <p:nvPr/>
        </p:nvGrpSpPr>
        <p:grpSpPr>
          <a:xfrm>
            <a:off x="9635975" y="3944870"/>
            <a:ext cx="2056686" cy="585788"/>
            <a:chOff x="1369559" y="1706880"/>
            <a:chExt cx="2056686" cy="58578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7AC999-F0F3-08AF-2FE9-D1609BB370F4}"/>
                </a:ext>
              </a:extLst>
            </p:cNvPr>
            <p:cNvSpPr/>
            <p:nvPr/>
          </p:nvSpPr>
          <p:spPr>
            <a:xfrm>
              <a:off x="1382044" y="1706880"/>
              <a:ext cx="2031716" cy="585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E3A5397-5D54-9122-463E-4FCE05BCC113}"/>
                </a:ext>
              </a:extLst>
            </p:cNvPr>
            <p:cNvSpPr txBox="1"/>
            <p:nvPr/>
          </p:nvSpPr>
          <p:spPr>
            <a:xfrm>
              <a:off x="1369559" y="1779148"/>
              <a:ext cx="2056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Go to class and prepare for the first lecture</a:t>
              </a:r>
              <a:endParaRPr lang="en-NG" sz="1200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6E0853-AC40-729C-AF20-116D6314364A}"/>
              </a:ext>
            </a:extLst>
          </p:cNvPr>
          <p:cNvGrpSpPr/>
          <p:nvPr/>
        </p:nvGrpSpPr>
        <p:grpSpPr>
          <a:xfrm>
            <a:off x="9943955" y="4834718"/>
            <a:ext cx="1333500" cy="646331"/>
            <a:chOff x="9943955" y="4834718"/>
            <a:chExt cx="1333500" cy="64633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705469E-5A78-1EA5-B69A-8246F4F09FA6}"/>
                </a:ext>
              </a:extLst>
            </p:cNvPr>
            <p:cNvSpPr/>
            <p:nvPr/>
          </p:nvSpPr>
          <p:spPr>
            <a:xfrm>
              <a:off x="9943955" y="4834718"/>
              <a:ext cx="1333500" cy="64633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E8BAA4C-9CBF-B2CE-AFD3-6DEC531818C2}"/>
                </a:ext>
              </a:extLst>
            </p:cNvPr>
            <p:cNvSpPr txBox="1"/>
            <p:nvPr/>
          </p:nvSpPr>
          <p:spPr>
            <a:xfrm>
              <a:off x="10122307" y="4984772"/>
              <a:ext cx="9600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END</a:t>
              </a:r>
              <a:endParaRPr lang="en-NG" dirty="0"/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2ECC30E-5574-8C5C-D640-9E0BC4E4185F}"/>
              </a:ext>
            </a:extLst>
          </p:cNvPr>
          <p:cNvCxnSpPr>
            <a:stCxn id="67" idx="3"/>
            <a:endCxn id="41" idx="2"/>
          </p:cNvCxnSpPr>
          <p:nvPr/>
        </p:nvCxnSpPr>
        <p:spPr>
          <a:xfrm flipV="1">
            <a:off x="1315204" y="2501288"/>
            <a:ext cx="918488" cy="1842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212A0D9-F088-30A8-014B-FB187D6D5134}"/>
              </a:ext>
            </a:extLst>
          </p:cNvPr>
          <p:cNvCxnSpPr>
            <a:cxnSpLocks/>
            <a:stCxn id="67" idx="1"/>
            <a:endCxn id="44" idx="1"/>
          </p:cNvCxnSpPr>
          <p:nvPr/>
        </p:nvCxnSpPr>
        <p:spPr>
          <a:xfrm rot="10800000" flipH="1">
            <a:off x="180371" y="3316320"/>
            <a:ext cx="193468" cy="1027320"/>
          </a:xfrm>
          <a:prstGeom prst="bentConnector3">
            <a:avLst>
              <a:gd name="adj1" fmla="val -393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88CB5C1-8FF3-21D8-2430-DA34CE4A407A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250816" y="3401285"/>
            <a:ext cx="843075" cy="708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839C6A1-B205-E9B0-AC6C-7533906B2710}"/>
              </a:ext>
            </a:extLst>
          </p:cNvPr>
          <p:cNvSpPr txBox="1"/>
          <p:nvPr/>
        </p:nvSpPr>
        <p:spPr>
          <a:xfrm>
            <a:off x="7310742" y="1543757"/>
            <a:ext cx="66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8E7363B-B377-1B14-B6B8-E4F33E67BE92}"/>
              </a:ext>
            </a:extLst>
          </p:cNvPr>
          <p:cNvSpPr txBox="1"/>
          <p:nvPr/>
        </p:nvSpPr>
        <p:spPr>
          <a:xfrm>
            <a:off x="10834753" y="2556634"/>
            <a:ext cx="66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399041E-CE7F-ED1C-8C0D-8297DB2884CC}"/>
              </a:ext>
            </a:extLst>
          </p:cNvPr>
          <p:cNvSpPr txBox="1"/>
          <p:nvPr/>
        </p:nvSpPr>
        <p:spPr>
          <a:xfrm>
            <a:off x="6048740" y="3575538"/>
            <a:ext cx="66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D5B06E-9CC2-C7D4-72A4-1FFB91E2CF9F}"/>
              </a:ext>
            </a:extLst>
          </p:cNvPr>
          <p:cNvSpPr txBox="1"/>
          <p:nvPr/>
        </p:nvSpPr>
        <p:spPr>
          <a:xfrm>
            <a:off x="3917785" y="2732635"/>
            <a:ext cx="66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205DD9B-D1F7-E5B6-6C28-D9B63C2078CE}"/>
              </a:ext>
            </a:extLst>
          </p:cNvPr>
          <p:cNvSpPr txBox="1"/>
          <p:nvPr/>
        </p:nvSpPr>
        <p:spPr>
          <a:xfrm>
            <a:off x="56033" y="2701780"/>
            <a:ext cx="66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9B86280-13A1-BC2E-E6D3-569620923A62}"/>
              </a:ext>
            </a:extLst>
          </p:cNvPr>
          <p:cNvSpPr txBox="1"/>
          <p:nvPr/>
        </p:nvSpPr>
        <p:spPr>
          <a:xfrm>
            <a:off x="10215060" y="3548308"/>
            <a:ext cx="50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NG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A9ABDE-0913-E2A3-E076-B4ED75761EF5}"/>
              </a:ext>
            </a:extLst>
          </p:cNvPr>
          <p:cNvSpPr txBox="1"/>
          <p:nvPr/>
        </p:nvSpPr>
        <p:spPr>
          <a:xfrm>
            <a:off x="6910833" y="2682186"/>
            <a:ext cx="50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NG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3B41008-5CD8-E021-1FAC-43286972EDD5}"/>
              </a:ext>
            </a:extLst>
          </p:cNvPr>
          <p:cNvSpPr txBox="1"/>
          <p:nvPr/>
        </p:nvSpPr>
        <p:spPr>
          <a:xfrm>
            <a:off x="3751961" y="3576598"/>
            <a:ext cx="50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NG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BB93D0B-39C2-A4DE-B295-C9E50C26820E}"/>
              </a:ext>
            </a:extLst>
          </p:cNvPr>
          <p:cNvSpPr txBox="1"/>
          <p:nvPr/>
        </p:nvSpPr>
        <p:spPr>
          <a:xfrm>
            <a:off x="1140301" y="1798358"/>
            <a:ext cx="50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NG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53E438C-6BBB-2775-7E3C-78E60E2FAF3F}"/>
              </a:ext>
            </a:extLst>
          </p:cNvPr>
          <p:cNvSpPr txBox="1"/>
          <p:nvPr/>
        </p:nvSpPr>
        <p:spPr>
          <a:xfrm>
            <a:off x="-121824" y="4295845"/>
            <a:ext cx="50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NG" dirty="0"/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9C3E5E28-4123-EFC8-B383-F3BA6B49A0C5}"/>
              </a:ext>
            </a:extLst>
          </p:cNvPr>
          <p:cNvCxnSpPr>
            <a:cxnSpLocks/>
            <a:endCxn id="89" idx="3"/>
          </p:cNvCxnSpPr>
          <p:nvPr/>
        </p:nvCxnSpPr>
        <p:spPr>
          <a:xfrm rot="5400000">
            <a:off x="11371027" y="3722585"/>
            <a:ext cx="847021" cy="203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2F475D0-849A-CAB8-255A-A30EFFF436FE}"/>
              </a:ext>
            </a:extLst>
          </p:cNvPr>
          <p:cNvSpPr txBox="1"/>
          <p:nvPr/>
        </p:nvSpPr>
        <p:spPr>
          <a:xfrm>
            <a:off x="1285035" y="4001960"/>
            <a:ext cx="66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126DAC-0156-54A2-03B7-CB6618204FF7}"/>
              </a:ext>
            </a:extLst>
          </p:cNvPr>
          <p:cNvCxnSpPr>
            <a:cxnSpLocks/>
          </p:cNvCxnSpPr>
          <p:nvPr/>
        </p:nvCxnSpPr>
        <p:spPr>
          <a:xfrm>
            <a:off x="5834705" y="4363296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096B6B-A1B3-BF97-B179-470E494E38CA}"/>
              </a:ext>
            </a:extLst>
          </p:cNvPr>
          <p:cNvCxnSpPr>
            <a:cxnSpLocks/>
          </p:cNvCxnSpPr>
          <p:nvPr/>
        </p:nvCxnSpPr>
        <p:spPr>
          <a:xfrm>
            <a:off x="5843089" y="3472366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3551AE-ACDA-1201-5FC4-2D37A05A3283}"/>
              </a:ext>
            </a:extLst>
          </p:cNvPr>
          <p:cNvCxnSpPr>
            <a:cxnSpLocks/>
          </p:cNvCxnSpPr>
          <p:nvPr/>
        </p:nvCxnSpPr>
        <p:spPr>
          <a:xfrm>
            <a:off x="5843089" y="2722131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3E38EC-CCE2-0026-1F7B-ADD454EEB8C1}"/>
              </a:ext>
            </a:extLst>
          </p:cNvPr>
          <p:cNvCxnSpPr>
            <a:cxnSpLocks/>
          </p:cNvCxnSpPr>
          <p:nvPr/>
        </p:nvCxnSpPr>
        <p:spPr>
          <a:xfrm>
            <a:off x="5898788" y="2018640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8AB643-039C-5B1D-11A0-B489B834B283}"/>
              </a:ext>
            </a:extLst>
          </p:cNvPr>
          <p:cNvCxnSpPr>
            <a:cxnSpLocks/>
          </p:cNvCxnSpPr>
          <p:nvPr/>
        </p:nvCxnSpPr>
        <p:spPr>
          <a:xfrm>
            <a:off x="5933259" y="611658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8577A9-6E63-B5F4-DC48-C4650AD5168E}"/>
              </a:ext>
            </a:extLst>
          </p:cNvPr>
          <p:cNvCxnSpPr>
            <a:cxnSpLocks/>
          </p:cNvCxnSpPr>
          <p:nvPr/>
        </p:nvCxnSpPr>
        <p:spPr>
          <a:xfrm>
            <a:off x="5933259" y="1315149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7ABFD8-0D1D-C0E3-6045-90105C7245F8}"/>
              </a:ext>
            </a:extLst>
          </p:cNvPr>
          <p:cNvCxnSpPr>
            <a:cxnSpLocks/>
          </p:cNvCxnSpPr>
          <p:nvPr/>
        </p:nvCxnSpPr>
        <p:spPr>
          <a:xfrm>
            <a:off x="5834705" y="5301717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2436" y="6416211"/>
            <a:ext cx="6466364" cy="206645"/>
          </a:xfrm>
        </p:spPr>
        <p:txBody>
          <a:bodyPr/>
          <a:lstStyle/>
          <a:p>
            <a:r>
              <a:rPr lang="en-US" dirty="0"/>
              <a:t>FLOWCHART OF A PROGRAM THAT ALLOWS NAME AND CORRESPONDING AGE OF A USER AS INPUT AND SWAPS THEIR AGE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B03482-D8F1-7D0F-9441-B03578AB69BF}"/>
              </a:ext>
            </a:extLst>
          </p:cNvPr>
          <p:cNvSpPr txBox="1">
            <a:spLocks/>
          </p:cNvSpPr>
          <p:nvPr/>
        </p:nvSpPr>
        <p:spPr>
          <a:xfrm>
            <a:off x="-500742" y="5770562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F5AE9E-21A3-12B0-417D-CD19663AE8AE}"/>
              </a:ext>
            </a:extLst>
          </p:cNvPr>
          <p:cNvGrpSpPr/>
          <p:nvPr/>
        </p:nvGrpSpPr>
        <p:grpSpPr>
          <a:xfrm>
            <a:off x="5266509" y="85090"/>
            <a:ext cx="1333500" cy="646331"/>
            <a:chOff x="9943955" y="4834718"/>
            <a:chExt cx="1333500" cy="64633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65AC04-0AA6-FD11-A0B4-DCA8066E60B5}"/>
                </a:ext>
              </a:extLst>
            </p:cNvPr>
            <p:cNvSpPr/>
            <p:nvPr/>
          </p:nvSpPr>
          <p:spPr>
            <a:xfrm>
              <a:off x="9943955" y="4834718"/>
              <a:ext cx="1333500" cy="64633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E82AA6-8C5E-3D9D-79E6-ABD32B73E02C}"/>
                </a:ext>
              </a:extLst>
            </p:cNvPr>
            <p:cNvSpPr txBox="1"/>
            <p:nvPr/>
          </p:nvSpPr>
          <p:spPr>
            <a:xfrm>
              <a:off x="10122307" y="4984772"/>
              <a:ext cx="9600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START</a:t>
              </a:r>
              <a:endParaRPr lang="en-N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7279F6-BBAD-750A-F3FE-6F8CF6454A2E}"/>
              </a:ext>
            </a:extLst>
          </p:cNvPr>
          <p:cNvGrpSpPr/>
          <p:nvPr/>
        </p:nvGrpSpPr>
        <p:grpSpPr>
          <a:xfrm>
            <a:off x="5086169" y="982996"/>
            <a:ext cx="1513840" cy="436880"/>
            <a:chOff x="2265680" y="1696720"/>
            <a:chExt cx="1513840" cy="436880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0E273AD2-D223-4737-C763-37C26426CDE9}"/>
                </a:ext>
              </a:extLst>
            </p:cNvPr>
            <p:cNvSpPr/>
            <p:nvPr/>
          </p:nvSpPr>
          <p:spPr>
            <a:xfrm>
              <a:off x="2265680" y="1696720"/>
              <a:ext cx="1513840" cy="43688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74974E-58DA-CFCF-BC55-AD19B0A8282D}"/>
                </a:ext>
              </a:extLst>
            </p:cNvPr>
            <p:cNvSpPr txBox="1"/>
            <p:nvPr/>
          </p:nvSpPr>
          <p:spPr>
            <a:xfrm>
              <a:off x="2448560" y="1767840"/>
              <a:ext cx="1330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Input name1</a:t>
              </a:r>
              <a:endParaRPr lang="en-NG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475859-7BF8-CAFC-4F1C-4FF1AB7D8C2D}"/>
              </a:ext>
            </a:extLst>
          </p:cNvPr>
          <p:cNvGrpSpPr/>
          <p:nvPr/>
        </p:nvGrpSpPr>
        <p:grpSpPr>
          <a:xfrm>
            <a:off x="5086169" y="2389978"/>
            <a:ext cx="1513840" cy="436880"/>
            <a:chOff x="2265680" y="1696720"/>
            <a:chExt cx="1513840" cy="436880"/>
          </a:xfrm>
        </p:grpSpPr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A6A2F362-D4EF-8191-3825-FFF1A25C8665}"/>
                </a:ext>
              </a:extLst>
            </p:cNvPr>
            <p:cNvSpPr/>
            <p:nvPr/>
          </p:nvSpPr>
          <p:spPr>
            <a:xfrm>
              <a:off x="2265680" y="1696720"/>
              <a:ext cx="1513840" cy="43688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D3226E-DA0F-E786-183F-56DB107F3804}"/>
                </a:ext>
              </a:extLst>
            </p:cNvPr>
            <p:cNvSpPr txBox="1"/>
            <p:nvPr/>
          </p:nvSpPr>
          <p:spPr>
            <a:xfrm>
              <a:off x="2448560" y="1767840"/>
              <a:ext cx="1330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Input name2</a:t>
              </a:r>
              <a:endParaRPr lang="en-NG" sz="14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A509AA-2809-6FD4-443F-B925A09A2F36}"/>
              </a:ext>
            </a:extLst>
          </p:cNvPr>
          <p:cNvGrpSpPr/>
          <p:nvPr/>
        </p:nvGrpSpPr>
        <p:grpSpPr>
          <a:xfrm>
            <a:off x="5086169" y="1686487"/>
            <a:ext cx="1513840" cy="436880"/>
            <a:chOff x="2265680" y="1696720"/>
            <a:chExt cx="1513840" cy="436880"/>
          </a:xfrm>
        </p:grpSpPr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C0C4CDDD-CDD4-4BA7-D968-400D5E38C742}"/>
                </a:ext>
              </a:extLst>
            </p:cNvPr>
            <p:cNvSpPr/>
            <p:nvPr/>
          </p:nvSpPr>
          <p:spPr>
            <a:xfrm>
              <a:off x="2265680" y="1696720"/>
              <a:ext cx="1513840" cy="43688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1BDB21-3546-09F9-40B8-883C5C76A6FF}"/>
                </a:ext>
              </a:extLst>
            </p:cNvPr>
            <p:cNvSpPr txBox="1"/>
            <p:nvPr/>
          </p:nvSpPr>
          <p:spPr>
            <a:xfrm>
              <a:off x="2448560" y="1767840"/>
              <a:ext cx="1330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Input age1</a:t>
              </a:r>
              <a:endParaRPr lang="en-NG" sz="14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D43983-A889-C29E-FEF1-2992614444C1}"/>
              </a:ext>
            </a:extLst>
          </p:cNvPr>
          <p:cNvGrpSpPr/>
          <p:nvPr/>
        </p:nvGrpSpPr>
        <p:grpSpPr>
          <a:xfrm>
            <a:off x="5086169" y="3093469"/>
            <a:ext cx="1513840" cy="436880"/>
            <a:chOff x="2265680" y="1696720"/>
            <a:chExt cx="1513840" cy="436880"/>
          </a:xfrm>
        </p:grpSpPr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85F345AB-AEA4-1970-9409-C3D846F46386}"/>
                </a:ext>
              </a:extLst>
            </p:cNvPr>
            <p:cNvSpPr/>
            <p:nvPr/>
          </p:nvSpPr>
          <p:spPr>
            <a:xfrm>
              <a:off x="2265680" y="1696720"/>
              <a:ext cx="1513840" cy="43688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BFC158-A286-6742-1134-938CB36179D7}"/>
                </a:ext>
              </a:extLst>
            </p:cNvPr>
            <p:cNvSpPr txBox="1"/>
            <p:nvPr/>
          </p:nvSpPr>
          <p:spPr>
            <a:xfrm>
              <a:off x="2448560" y="1767840"/>
              <a:ext cx="1330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Input age2</a:t>
              </a:r>
              <a:endParaRPr lang="en-NG" sz="14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4FB6C4-BF83-9BC6-82B8-C1EB1FC8345C}"/>
              </a:ext>
            </a:extLst>
          </p:cNvPr>
          <p:cNvGrpSpPr/>
          <p:nvPr/>
        </p:nvGrpSpPr>
        <p:grpSpPr>
          <a:xfrm>
            <a:off x="4418387" y="3827765"/>
            <a:ext cx="3184684" cy="594340"/>
            <a:chOff x="2265680" y="1696720"/>
            <a:chExt cx="3184684" cy="594340"/>
          </a:xfrm>
        </p:grpSpPr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B24F86EA-EB6B-44C3-BB2E-138D69F1F914}"/>
                </a:ext>
              </a:extLst>
            </p:cNvPr>
            <p:cNvSpPr/>
            <p:nvPr/>
          </p:nvSpPr>
          <p:spPr>
            <a:xfrm>
              <a:off x="2265680" y="1696720"/>
              <a:ext cx="3184684" cy="59434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B1181-7E5D-5FAD-416C-8F5D358698D7}"/>
                </a:ext>
              </a:extLst>
            </p:cNvPr>
            <p:cNvSpPr txBox="1"/>
            <p:nvPr/>
          </p:nvSpPr>
          <p:spPr>
            <a:xfrm>
              <a:off x="2433320" y="1727919"/>
              <a:ext cx="3001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Print “before swapping {} is {} and {} is {}, name1, age1, name2, age2”</a:t>
              </a:r>
              <a:endParaRPr lang="en-NG" sz="14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A8099D8-674B-CDBB-FA3A-75ED7D0A3023}"/>
              </a:ext>
            </a:extLst>
          </p:cNvPr>
          <p:cNvGrpSpPr/>
          <p:nvPr/>
        </p:nvGrpSpPr>
        <p:grpSpPr>
          <a:xfrm>
            <a:off x="4250747" y="4734634"/>
            <a:ext cx="3184684" cy="594340"/>
            <a:chOff x="2265680" y="1696720"/>
            <a:chExt cx="3184684" cy="594340"/>
          </a:xfrm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0D1800D7-D554-D075-F201-7BB2FF43A4CA}"/>
                </a:ext>
              </a:extLst>
            </p:cNvPr>
            <p:cNvSpPr/>
            <p:nvPr/>
          </p:nvSpPr>
          <p:spPr>
            <a:xfrm>
              <a:off x="2265680" y="1696720"/>
              <a:ext cx="3184684" cy="59434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C0A35A-A58E-DAA6-53FC-3738088B6AA2}"/>
                </a:ext>
              </a:extLst>
            </p:cNvPr>
            <p:cNvSpPr txBox="1"/>
            <p:nvPr/>
          </p:nvSpPr>
          <p:spPr>
            <a:xfrm>
              <a:off x="2433320" y="1767840"/>
              <a:ext cx="3001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Print “after swapping {} is {} and {} is {}, name1, age2, name2, age1”</a:t>
              </a:r>
              <a:endParaRPr lang="en-NG" sz="14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27559D0-E864-E86F-BE46-AFB8FCB72EA3}"/>
              </a:ext>
            </a:extLst>
          </p:cNvPr>
          <p:cNvGrpSpPr/>
          <p:nvPr/>
        </p:nvGrpSpPr>
        <p:grpSpPr>
          <a:xfrm>
            <a:off x="5176339" y="5673055"/>
            <a:ext cx="1333500" cy="646331"/>
            <a:chOff x="9943955" y="4834718"/>
            <a:chExt cx="1333500" cy="6463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0322AE-8548-BC56-DD2F-A9E0452A70E8}"/>
                </a:ext>
              </a:extLst>
            </p:cNvPr>
            <p:cNvSpPr/>
            <p:nvPr/>
          </p:nvSpPr>
          <p:spPr>
            <a:xfrm>
              <a:off x="9943955" y="4834718"/>
              <a:ext cx="1333500" cy="64633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083AF3-0909-1927-5279-58F47E766A44}"/>
                </a:ext>
              </a:extLst>
            </p:cNvPr>
            <p:cNvSpPr txBox="1"/>
            <p:nvPr/>
          </p:nvSpPr>
          <p:spPr>
            <a:xfrm>
              <a:off x="10122307" y="4984772"/>
              <a:ext cx="9600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END</a:t>
              </a:r>
              <a:endParaRPr lang="en-NG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D8CCE9-0C6D-6ECC-CEFA-BA35307CFECE}"/>
              </a:ext>
            </a:extLst>
          </p:cNvPr>
          <p:cNvCxnSpPr>
            <a:cxnSpLocks/>
          </p:cNvCxnSpPr>
          <p:nvPr/>
        </p:nvCxnSpPr>
        <p:spPr>
          <a:xfrm>
            <a:off x="10075007" y="3209104"/>
            <a:ext cx="0" cy="6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EB1A9D-8947-81BC-B1F9-F54C1D8CF077}"/>
              </a:ext>
            </a:extLst>
          </p:cNvPr>
          <p:cNvCxnSpPr>
            <a:cxnSpLocks/>
          </p:cNvCxnSpPr>
          <p:nvPr/>
        </p:nvCxnSpPr>
        <p:spPr>
          <a:xfrm>
            <a:off x="10100407" y="2192962"/>
            <a:ext cx="0" cy="6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292514-69BA-CA4B-B511-7AF8EA507353}"/>
              </a:ext>
            </a:extLst>
          </p:cNvPr>
          <p:cNvCxnSpPr>
            <a:cxnSpLocks/>
          </p:cNvCxnSpPr>
          <p:nvPr/>
        </p:nvCxnSpPr>
        <p:spPr>
          <a:xfrm flipV="1">
            <a:off x="6221727" y="244552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7ABFD8-0D1D-C0E3-6045-90105C7245F8}"/>
              </a:ext>
            </a:extLst>
          </p:cNvPr>
          <p:cNvCxnSpPr>
            <a:cxnSpLocks/>
          </p:cNvCxnSpPr>
          <p:nvPr/>
        </p:nvCxnSpPr>
        <p:spPr>
          <a:xfrm flipV="1">
            <a:off x="6181897" y="348214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399E64-BA0F-3F3C-D662-A8D264CD4135}"/>
              </a:ext>
            </a:extLst>
          </p:cNvPr>
          <p:cNvCxnSpPr>
            <a:cxnSpLocks/>
          </p:cNvCxnSpPr>
          <p:nvPr/>
        </p:nvCxnSpPr>
        <p:spPr>
          <a:xfrm flipV="1">
            <a:off x="6080760" y="4524794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126DAC-0156-54A2-03B7-CB6618204FF7}"/>
              </a:ext>
            </a:extLst>
          </p:cNvPr>
          <p:cNvCxnSpPr>
            <a:cxnSpLocks/>
          </p:cNvCxnSpPr>
          <p:nvPr/>
        </p:nvCxnSpPr>
        <p:spPr>
          <a:xfrm>
            <a:off x="3833673" y="5148068"/>
            <a:ext cx="56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096B6B-A1B3-BF97-B179-470E494E38CA}"/>
              </a:ext>
            </a:extLst>
          </p:cNvPr>
          <p:cNvCxnSpPr>
            <a:cxnSpLocks/>
          </p:cNvCxnSpPr>
          <p:nvPr/>
        </p:nvCxnSpPr>
        <p:spPr>
          <a:xfrm>
            <a:off x="1710910" y="4418676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3551AE-ACDA-1201-5FC4-2D37A05A3283}"/>
              </a:ext>
            </a:extLst>
          </p:cNvPr>
          <p:cNvCxnSpPr>
            <a:cxnSpLocks/>
          </p:cNvCxnSpPr>
          <p:nvPr/>
        </p:nvCxnSpPr>
        <p:spPr>
          <a:xfrm>
            <a:off x="1759168" y="3472366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3E38EC-CCE2-0026-1F7B-ADD454EEB8C1}"/>
              </a:ext>
            </a:extLst>
          </p:cNvPr>
          <p:cNvCxnSpPr>
            <a:cxnSpLocks/>
          </p:cNvCxnSpPr>
          <p:nvPr/>
        </p:nvCxnSpPr>
        <p:spPr>
          <a:xfrm>
            <a:off x="1740120" y="2430782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8AB643-039C-5B1D-11A0-B489B834B283}"/>
              </a:ext>
            </a:extLst>
          </p:cNvPr>
          <p:cNvCxnSpPr>
            <a:cxnSpLocks/>
          </p:cNvCxnSpPr>
          <p:nvPr/>
        </p:nvCxnSpPr>
        <p:spPr>
          <a:xfrm>
            <a:off x="1758079" y="806519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8577A9-6E63-B5F4-DC48-C4650AD5168E}"/>
              </a:ext>
            </a:extLst>
          </p:cNvPr>
          <p:cNvCxnSpPr>
            <a:cxnSpLocks/>
          </p:cNvCxnSpPr>
          <p:nvPr/>
        </p:nvCxnSpPr>
        <p:spPr>
          <a:xfrm>
            <a:off x="1740120" y="1429068"/>
            <a:ext cx="0" cy="3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2436" y="6416211"/>
            <a:ext cx="6466364" cy="206645"/>
          </a:xfrm>
        </p:spPr>
        <p:txBody>
          <a:bodyPr/>
          <a:lstStyle/>
          <a:p>
            <a:r>
              <a:rPr lang="en-US" dirty="0"/>
              <a:t>FLOWCHART OF A PROGRAM THAT CALCULATES THE ROOTS OF A CUBIC EQUATION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B03482-D8F1-7D0F-9441-B03578AB69BF}"/>
              </a:ext>
            </a:extLst>
          </p:cNvPr>
          <p:cNvSpPr txBox="1">
            <a:spLocks/>
          </p:cNvSpPr>
          <p:nvPr/>
        </p:nvSpPr>
        <p:spPr>
          <a:xfrm>
            <a:off x="-500742" y="5770562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 4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F5AE9E-21A3-12B0-417D-CD19663AE8AE}"/>
              </a:ext>
            </a:extLst>
          </p:cNvPr>
          <p:cNvGrpSpPr/>
          <p:nvPr/>
        </p:nvGrpSpPr>
        <p:grpSpPr>
          <a:xfrm>
            <a:off x="1143401" y="61807"/>
            <a:ext cx="1333500" cy="646331"/>
            <a:chOff x="9943955" y="4834718"/>
            <a:chExt cx="1333500" cy="64633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65AC04-0AA6-FD11-A0B4-DCA8066E60B5}"/>
                </a:ext>
              </a:extLst>
            </p:cNvPr>
            <p:cNvSpPr/>
            <p:nvPr/>
          </p:nvSpPr>
          <p:spPr>
            <a:xfrm>
              <a:off x="9943955" y="4834718"/>
              <a:ext cx="1333500" cy="64633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E82AA6-8C5E-3D9D-79E6-ABD32B73E02C}"/>
                </a:ext>
              </a:extLst>
            </p:cNvPr>
            <p:cNvSpPr txBox="1"/>
            <p:nvPr/>
          </p:nvSpPr>
          <p:spPr>
            <a:xfrm>
              <a:off x="10122307" y="4984772"/>
              <a:ext cx="9600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START</a:t>
              </a:r>
              <a:endParaRPr lang="en-N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7279F6-BBAD-750A-F3FE-6F8CF6454A2E}"/>
              </a:ext>
            </a:extLst>
          </p:cNvPr>
          <p:cNvGrpSpPr/>
          <p:nvPr/>
        </p:nvGrpSpPr>
        <p:grpSpPr>
          <a:xfrm>
            <a:off x="963061" y="1177857"/>
            <a:ext cx="1590035" cy="436880"/>
            <a:chOff x="2265680" y="1696720"/>
            <a:chExt cx="1590035" cy="436880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0E273AD2-D223-4737-C763-37C26426CDE9}"/>
                </a:ext>
              </a:extLst>
            </p:cNvPr>
            <p:cNvSpPr/>
            <p:nvPr/>
          </p:nvSpPr>
          <p:spPr>
            <a:xfrm>
              <a:off x="2265680" y="1696720"/>
              <a:ext cx="1513840" cy="43688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74974E-58DA-CFCF-BC55-AD19B0A8282D}"/>
                </a:ext>
              </a:extLst>
            </p:cNvPr>
            <p:cNvSpPr txBox="1"/>
            <p:nvPr/>
          </p:nvSpPr>
          <p:spPr>
            <a:xfrm>
              <a:off x="2341884" y="1767840"/>
              <a:ext cx="1513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Input A, B, C, D</a:t>
              </a:r>
              <a:endParaRPr lang="en-NG" sz="14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27559D0-E864-E86F-BE46-AFB8FCB72EA3}"/>
              </a:ext>
            </a:extLst>
          </p:cNvPr>
          <p:cNvGrpSpPr/>
          <p:nvPr/>
        </p:nvGrpSpPr>
        <p:grpSpPr>
          <a:xfrm>
            <a:off x="9433657" y="3878463"/>
            <a:ext cx="1333500" cy="646331"/>
            <a:chOff x="9799513" y="6764588"/>
            <a:chExt cx="1333500" cy="6463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0322AE-8548-BC56-DD2F-A9E0452A70E8}"/>
                </a:ext>
              </a:extLst>
            </p:cNvPr>
            <p:cNvSpPr/>
            <p:nvPr/>
          </p:nvSpPr>
          <p:spPr>
            <a:xfrm>
              <a:off x="9799513" y="6764588"/>
              <a:ext cx="1333500" cy="64633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083AF3-0909-1927-5279-58F47E766A44}"/>
                </a:ext>
              </a:extLst>
            </p:cNvPr>
            <p:cNvSpPr txBox="1"/>
            <p:nvPr/>
          </p:nvSpPr>
          <p:spPr>
            <a:xfrm>
              <a:off x="9986248" y="6876784"/>
              <a:ext cx="9600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END</a:t>
              </a:r>
              <a:endParaRPr lang="en-NG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2176C1-0E8D-3839-B137-125D43AB1666}"/>
              </a:ext>
            </a:extLst>
          </p:cNvPr>
          <p:cNvGrpSpPr/>
          <p:nvPr/>
        </p:nvGrpSpPr>
        <p:grpSpPr>
          <a:xfrm>
            <a:off x="110827" y="3879927"/>
            <a:ext cx="4043924" cy="694077"/>
            <a:chOff x="7420191" y="708138"/>
            <a:chExt cx="4043924" cy="6940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3FF5DA-BE0F-A0F5-FEF6-FFD6886DD914}"/>
                </a:ext>
              </a:extLst>
            </p:cNvPr>
            <p:cNvSpPr/>
            <p:nvPr/>
          </p:nvSpPr>
          <p:spPr>
            <a:xfrm>
              <a:off x="7420191" y="708138"/>
              <a:ext cx="3876279" cy="694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49E7C-8CFF-CA7C-566C-0A918102C44D}"/>
                </a:ext>
              </a:extLst>
            </p:cNvPr>
            <p:cNvSpPr txBox="1"/>
            <p:nvPr/>
          </p:nvSpPr>
          <p:spPr>
            <a:xfrm>
              <a:off x="7587831" y="905572"/>
              <a:ext cx="3876284" cy="367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Let S = (R + ((Q^3) + (R^2))^(1/2))^(1/3)</a:t>
              </a:r>
              <a:endParaRPr lang="en-NG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FF83E6-1792-CAB9-CED0-276354AE8DC4}"/>
              </a:ext>
            </a:extLst>
          </p:cNvPr>
          <p:cNvGrpSpPr/>
          <p:nvPr/>
        </p:nvGrpSpPr>
        <p:grpSpPr>
          <a:xfrm>
            <a:off x="110827" y="1815776"/>
            <a:ext cx="3891525" cy="694077"/>
            <a:chOff x="7724990" y="5605389"/>
            <a:chExt cx="3891525" cy="6940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2A0E65-E8C6-BC75-C075-D930D866C287}"/>
                </a:ext>
              </a:extLst>
            </p:cNvPr>
            <p:cNvSpPr/>
            <p:nvPr/>
          </p:nvSpPr>
          <p:spPr>
            <a:xfrm>
              <a:off x="7724990" y="5605389"/>
              <a:ext cx="3876279" cy="694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B1181-7E5D-5FAD-416C-8F5D358698D7}"/>
                </a:ext>
              </a:extLst>
            </p:cNvPr>
            <p:cNvSpPr txBox="1"/>
            <p:nvPr/>
          </p:nvSpPr>
          <p:spPr>
            <a:xfrm>
              <a:off x="8614711" y="5782923"/>
              <a:ext cx="3001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Let Q = (3C – B^2)/9</a:t>
              </a:r>
              <a:endParaRPr lang="en-NG" sz="1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C012A9-2541-0BDB-3EDC-8BF3C06BAA25}"/>
              </a:ext>
            </a:extLst>
          </p:cNvPr>
          <p:cNvGrpSpPr/>
          <p:nvPr/>
        </p:nvGrpSpPr>
        <p:grpSpPr>
          <a:xfrm>
            <a:off x="110827" y="2811295"/>
            <a:ext cx="4218754" cy="694077"/>
            <a:chOff x="7382515" y="707842"/>
            <a:chExt cx="4218754" cy="6940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082A3F-0A88-54F6-2E81-319F381297C7}"/>
                </a:ext>
              </a:extLst>
            </p:cNvPr>
            <p:cNvSpPr/>
            <p:nvPr/>
          </p:nvSpPr>
          <p:spPr>
            <a:xfrm>
              <a:off x="7382515" y="707842"/>
              <a:ext cx="3876279" cy="694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409227-A226-EEA0-AA54-418E1D0C25AC}"/>
                </a:ext>
              </a:extLst>
            </p:cNvPr>
            <p:cNvSpPr txBox="1"/>
            <p:nvPr/>
          </p:nvSpPr>
          <p:spPr>
            <a:xfrm>
              <a:off x="7519127" y="878776"/>
              <a:ext cx="4082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Let R = ((9*B*C) – (27*D) – (2*(B^3))/54</a:t>
              </a:r>
              <a:endParaRPr lang="en-NG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4AECA6-A747-F41C-8652-C999CDDDD0B3}"/>
              </a:ext>
            </a:extLst>
          </p:cNvPr>
          <p:cNvGrpSpPr/>
          <p:nvPr/>
        </p:nvGrpSpPr>
        <p:grpSpPr>
          <a:xfrm>
            <a:off x="110826" y="4790014"/>
            <a:ext cx="3876279" cy="932135"/>
            <a:chOff x="7887140" y="473690"/>
            <a:chExt cx="3876279" cy="93213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A6769-4F2A-07EF-11D6-532DC780AB8F}"/>
                </a:ext>
              </a:extLst>
            </p:cNvPr>
            <p:cNvSpPr/>
            <p:nvPr/>
          </p:nvSpPr>
          <p:spPr>
            <a:xfrm>
              <a:off x="7887140" y="473690"/>
              <a:ext cx="3876279" cy="694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BBCD0A-33F0-6DB8-C523-2B97E702193E}"/>
                </a:ext>
              </a:extLst>
            </p:cNvPr>
            <p:cNvSpPr txBox="1"/>
            <p:nvPr/>
          </p:nvSpPr>
          <p:spPr>
            <a:xfrm>
              <a:off x="8216718" y="672550"/>
              <a:ext cx="3495502" cy="73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Let T = (R – ((Q^3) + (R^2))^(1/2))^(1/3)</a:t>
              </a:r>
              <a:endParaRPr lang="en-NG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E95A80-EA96-94DE-F2AE-39DF16490B76}"/>
              </a:ext>
            </a:extLst>
          </p:cNvPr>
          <p:cNvGrpSpPr/>
          <p:nvPr/>
        </p:nvGrpSpPr>
        <p:grpSpPr>
          <a:xfrm>
            <a:off x="8254446" y="1751446"/>
            <a:ext cx="3876279" cy="694077"/>
            <a:chOff x="7724990" y="5605389"/>
            <a:chExt cx="3876279" cy="69407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C39783-0111-7BB0-0C59-FBB7856D3A0D}"/>
                </a:ext>
              </a:extLst>
            </p:cNvPr>
            <p:cNvSpPr/>
            <p:nvPr/>
          </p:nvSpPr>
          <p:spPr>
            <a:xfrm>
              <a:off x="7724990" y="5605389"/>
              <a:ext cx="3876279" cy="694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8935A5-BE2A-3939-3EC9-187B6049E1F7}"/>
                </a:ext>
              </a:extLst>
            </p:cNvPr>
            <p:cNvSpPr txBox="1"/>
            <p:nvPr/>
          </p:nvSpPr>
          <p:spPr>
            <a:xfrm>
              <a:off x="7885025" y="5725722"/>
              <a:ext cx="37162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Let r3 = (-1/2)*(S+T) – (1/3 * B) – ((1/2 * I ) *  (3^(1/2)) * (S – T))</a:t>
              </a:r>
              <a:endParaRPr lang="en-NG" sz="1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734905-F125-8031-9B5A-5F3ABE917187}"/>
              </a:ext>
            </a:extLst>
          </p:cNvPr>
          <p:cNvGrpSpPr/>
          <p:nvPr/>
        </p:nvGrpSpPr>
        <p:grpSpPr>
          <a:xfrm>
            <a:off x="4230272" y="2767109"/>
            <a:ext cx="3876279" cy="694077"/>
            <a:chOff x="7724990" y="5605389"/>
            <a:chExt cx="3876279" cy="69407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208A38-82B3-FE4B-DADD-986F85F43B55}"/>
                </a:ext>
              </a:extLst>
            </p:cNvPr>
            <p:cNvSpPr/>
            <p:nvPr/>
          </p:nvSpPr>
          <p:spPr>
            <a:xfrm>
              <a:off x="7724990" y="5605389"/>
              <a:ext cx="3876279" cy="694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2649231-8E0A-7391-A4F7-26BFE3E5C47D}"/>
                </a:ext>
              </a:extLst>
            </p:cNvPr>
            <p:cNvSpPr txBox="1"/>
            <p:nvPr/>
          </p:nvSpPr>
          <p:spPr>
            <a:xfrm>
              <a:off x="8103350" y="5669969"/>
              <a:ext cx="3001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Let r2 = (-1/2)*(S + T) – (1/3 * B) + ((1/2i)*(3^(1/2))*(S – T))</a:t>
              </a:r>
              <a:endParaRPr lang="en-NG" sz="14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6D6DDCB4-9325-4D89-0E6A-69CC87DD0C11}"/>
              </a:ext>
            </a:extLst>
          </p:cNvPr>
          <p:cNvSpPr/>
          <p:nvPr/>
        </p:nvSpPr>
        <p:spPr>
          <a:xfrm>
            <a:off x="4411533" y="4801030"/>
            <a:ext cx="3876279" cy="69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8A6A11-9201-81C3-03D7-CDA7C744B373}"/>
              </a:ext>
            </a:extLst>
          </p:cNvPr>
          <p:cNvSpPr txBox="1"/>
          <p:nvPr/>
        </p:nvSpPr>
        <p:spPr>
          <a:xfrm>
            <a:off x="5158936" y="4987637"/>
            <a:ext cx="335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Let r1 = S + T – (1/3 * B)</a:t>
            </a:r>
            <a:endParaRPr lang="en-NG" sz="14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A2A0FE2-1E86-D6BD-B639-D03CA062278F}"/>
              </a:ext>
            </a:extLst>
          </p:cNvPr>
          <p:cNvCxnSpPr>
            <a:cxnSpLocks/>
          </p:cNvCxnSpPr>
          <p:nvPr/>
        </p:nvCxnSpPr>
        <p:spPr>
          <a:xfrm>
            <a:off x="7601711" y="2098484"/>
            <a:ext cx="581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ED52F6C-6498-8DF4-7BB2-18A8BC63FADF}"/>
              </a:ext>
            </a:extLst>
          </p:cNvPr>
          <p:cNvGrpSpPr/>
          <p:nvPr/>
        </p:nvGrpSpPr>
        <p:grpSpPr>
          <a:xfrm>
            <a:off x="4583643" y="1715227"/>
            <a:ext cx="3089512" cy="709342"/>
            <a:chOff x="4370574" y="1763274"/>
            <a:chExt cx="3574391" cy="709342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79B139DF-3628-B1D8-94DA-9087D8B5D8F3}"/>
                </a:ext>
              </a:extLst>
            </p:cNvPr>
            <p:cNvSpPr/>
            <p:nvPr/>
          </p:nvSpPr>
          <p:spPr>
            <a:xfrm>
              <a:off x="4370574" y="1763274"/>
              <a:ext cx="3574391" cy="70934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3ADCDC-5B00-01FC-7AD8-2775B641F0DD}"/>
                </a:ext>
              </a:extLst>
            </p:cNvPr>
            <p:cNvSpPr txBox="1"/>
            <p:nvPr/>
          </p:nvSpPr>
          <p:spPr>
            <a:xfrm>
              <a:off x="4845075" y="192439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PRINT  r2</a:t>
              </a:r>
              <a:endParaRPr lang="en-NG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9EF39F6-D7D6-7C53-DBED-9E4E106A388A}"/>
              </a:ext>
            </a:extLst>
          </p:cNvPr>
          <p:cNvGrpSpPr/>
          <p:nvPr/>
        </p:nvGrpSpPr>
        <p:grpSpPr>
          <a:xfrm>
            <a:off x="8360202" y="2854433"/>
            <a:ext cx="3574391" cy="709342"/>
            <a:chOff x="4370574" y="1763274"/>
            <a:chExt cx="3574391" cy="709342"/>
          </a:xfrm>
        </p:grpSpPr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E7043216-E4F7-E31B-A2AF-333CF4F7D304}"/>
                </a:ext>
              </a:extLst>
            </p:cNvPr>
            <p:cNvSpPr/>
            <p:nvPr/>
          </p:nvSpPr>
          <p:spPr>
            <a:xfrm>
              <a:off x="4370574" y="1763274"/>
              <a:ext cx="3574391" cy="70934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568609A-2B78-63AC-FEC7-9EDDB194317A}"/>
                </a:ext>
              </a:extLst>
            </p:cNvPr>
            <p:cNvSpPr txBox="1"/>
            <p:nvPr/>
          </p:nvSpPr>
          <p:spPr>
            <a:xfrm>
              <a:off x="4652741" y="1956343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PRINT  r3</a:t>
              </a:r>
              <a:endParaRPr lang="en-NG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7A0E02-B412-B84A-9E28-89DAFD4F2053}"/>
              </a:ext>
            </a:extLst>
          </p:cNvPr>
          <p:cNvGrpSpPr/>
          <p:nvPr/>
        </p:nvGrpSpPr>
        <p:grpSpPr>
          <a:xfrm>
            <a:off x="4400885" y="3773037"/>
            <a:ext cx="4209715" cy="709342"/>
            <a:chOff x="4370574" y="1763274"/>
            <a:chExt cx="4209715" cy="709342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4390D76E-E8A5-E313-0E11-DE4CDA6FE932}"/>
                </a:ext>
              </a:extLst>
            </p:cNvPr>
            <p:cNvSpPr/>
            <p:nvPr/>
          </p:nvSpPr>
          <p:spPr>
            <a:xfrm>
              <a:off x="4370574" y="1763274"/>
              <a:ext cx="3574391" cy="709342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40F507C-6A94-9F22-E56C-06D93F978577}"/>
                </a:ext>
              </a:extLst>
            </p:cNvPr>
            <p:cNvSpPr txBox="1"/>
            <p:nvPr/>
          </p:nvSpPr>
          <p:spPr>
            <a:xfrm>
              <a:off x="5593249" y="1911939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PRINT r1 </a:t>
              </a:r>
              <a:endParaRPr lang="en-NG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43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17C439D-F4DA-1D70-1734-47FF32FDE251}"/>
              </a:ext>
            </a:extLst>
          </p:cNvPr>
          <p:cNvCxnSpPr/>
          <p:nvPr/>
        </p:nvCxnSpPr>
        <p:spPr>
          <a:xfrm>
            <a:off x="6072401" y="3984101"/>
            <a:ext cx="0" cy="7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911223-6090-CB1A-F89A-2E284AFCCA4D}"/>
              </a:ext>
            </a:extLst>
          </p:cNvPr>
          <p:cNvCxnSpPr/>
          <p:nvPr/>
        </p:nvCxnSpPr>
        <p:spPr>
          <a:xfrm>
            <a:off x="6113041" y="2869741"/>
            <a:ext cx="0" cy="7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46BD78-D9DA-52FC-83F2-EFCFD03F4722}"/>
              </a:ext>
            </a:extLst>
          </p:cNvPr>
          <p:cNvCxnSpPr/>
          <p:nvPr/>
        </p:nvCxnSpPr>
        <p:spPr>
          <a:xfrm>
            <a:off x="6182647" y="1998275"/>
            <a:ext cx="0" cy="7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39906B-4548-D81D-95B2-CD3CE13E13D8}"/>
              </a:ext>
            </a:extLst>
          </p:cNvPr>
          <p:cNvCxnSpPr/>
          <p:nvPr/>
        </p:nvCxnSpPr>
        <p:spPr>
          <a:xfrm>
            <a:off x="6182647" y="1066274"/>
            <a:ext cx="0" cy="7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4856BB-C5C4-A861-5093-69FE0AF40CE5}"/>
              </a:ext>
            </a:extLst>
          </p:cNvPr>
          <p:cNvCxnSpPr/>
          <p:nvPr/>
        </p:nvCxnSpPr>
        <p:spPr>
          <a:xfrm>
            <a:off x="6182647" y="327884"/>
            <a:ext cx="0" cy="7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EFACE8-B9BC-4A41-6809-F405FF49E5EE}"/>
              </a:ext>
            </a:extLst>
          </p:cNvPr>
          <p:cNvCxnSpPr>
            <a:cxnSpLocks/>
          </p:cNvCxnSpPr>
          <p:nvPr/>
        </p:nvCxnSpPr>
        <p:spPr>
          <a:xfrm>
            <a:off x="5951308" y="4944781"/>
            <a:ext cx="0" cy="48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20" y="4931885"/>
            <a:ext cx="5613400" cy="1325563"/>
          </a:xfrm>
        </p:spPr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77120" y="6173788"/>
            <a:ext cx="5178248" cy="363258"/>
          </a:xfrm>
        </p:spPr>
        <p:txBody>
          <a:bodyPr/>
          <a:lstStyle/>
          <a:p>
            <a:r>
              <a:rPr lang="en-US" dirty="0"/>
              <a:t>FLOWCHART ON HOW TO CALCULATE THE ROOTS OF A  QUADRATIC EQUATION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3F849B-4E53-56B7-FCDA-A894A2514AA4}"/>
              </a:ext>
            </a:extLst>
          </p:cNvPr>
          <p:cNvGrpSpPr/>
          <p:nvPr/>
        </p:nvGrpSpPr>
        <p:grpSpPr>
          <a:xfrm>
            <a:off x="5540200" y="4719"/>
            <a:ext cx="1333500" cy="646331"/>
            <a:chOff x="9943955" y="4834718"/>
            <a:chExt cx="1333500" cy="64633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99E559-05B2-F520-F6AB-5EA015CFE689}"/>
                </a:ext>
              </a:extLst>
            </p:cNvPr>
            <p:cNvSpPr/>
            <p:nvPr/>
          </p:nvSpPr>
          <p:spPr>
            <a:xfrm>
              <a:off x="9943955" y="4834718"/>
              <a:ext cx="1333500" cy="64633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74890B-B62D-BDDE-B5AA-6102286827B0}"/>
                </a:ext>
              </a:extLst>
            </p:cNvPr>
            <p:cNvSpPr txBox="1"/>
            <p:nvPr/>
          </p:nvSpPr>
          <p:spPr>
            <a:xfrm>
              <a:off x="10122307" y="4984772"/>
              <a:ext cx="9600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START</a:t>
              </a:r>
              <a:endParaRPr lang="en-NG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286C6D-1ADC-BABF-861F-A1F2B3065A71}"/>
              </a:ext>
            </a:extLst>
          </p:cNvPr>
          <p:cNvGrpSpPr/>
          <p:nvPr/>
        </p:nvGrpSpPr>
        <p:grpSpPr>
          <a:xfrm>
            <a:off x="5166348" y="1134979"/>
            <a:ext cx="2081204" cy="475096"/>
            <a:chOff x="2265680" y="1696720"/>
            <a:chExt cx="1664007" cy="436880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854A625-35C3-18A3-0847-7A492EC85AAE}"/>
                </a:ext>
              </a:extLst>
            </p:cNvPr>
            <p:cNvSpPr/>
            <p:nvPr/>
          </p:nvSpPr>
          <p:spPr>
            <a:xfrm>
              <a:off x="2265680" y="1696720"/>
              <a:ext cx="1513840" cy="43688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6D956F-368B-6C61-B6A0-024476794FC2}"/>
                </a:ext>
              </a:extLst>
            </p:cNvPr>
            <p:cNvSpPr txBox="1"/>
            <p:nvPr/>
          </p:nvSpPr>
          <p:spPr>
            <a:xfrm>
              <a:off x="2415847" y="1773650"/>
              <a:ext cx="1513840" cy="28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Input A, B, C</a:t>
              </a:r>
              <a:endParaRPr lang="en-NG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1E51E0-475D-4BA3-0D54-99258E4DF03A}"/>
              </a:ext>
            </a:extLst>
          </p:cNvPr>
          <p:cNvGrpSpPr/>
          <p:nvPr/>
        </p:nvGrpSpPr>
        <p:grpSpPr>
          <a:xfrm>
            <a:off x="4244508" y="1887367"/>
            <a:ext cx="3924883" cy="694077"/>
            <a:chOff x="7724990" y="5605389"/>
            <a:chExt cx="3924883" cy="6940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A44DA8-90B6-1856-0CEE-78C16EFF4BC1}"/>
                </a:ext>
              </a:extLst>
            </p:cNvPr>
            <p:cNvSpPr/>
            <p:nvPr/>
          </p:nvSpPr>
          <p:spPr>
            <a:xfrm>
              <a:off x="7724990" y="5605389"/>
              <a:ext cx="3876279" cy="694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F07652-D72F-31DE-B839-651466E351D0}"/>
                </a:ext>
              </a:extLst>
            </p:cNvPr>
            <p:cNvSpPr txBox="1"/>
            <p:nvPr/>
          </p:nvSpPr>
          <p:spPr>
            <a:xfrm>
              <a:off x="7773594" y="5798538"/>
              <a:ext cx="3876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Let r1 = ( B + ((B^2) – (4*A*C))*(1/2))/(2*A)</a:t>
              </a:r>
              <a:endParaRPr lang="en-NG" sz="14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63BF3-9150-ABAE-75C4-F1C3F27D0C9E}"/>
              </a:ext>
            </a:extLst>
          </p:cNvPr>
          <p:cNvGrpSpPr/>
          <p:nvPr/>
        </p:nvGrpSpPr>
        <p:grpSpPr>
          <a:xfrm>
            <a:off x="4268809" y="3680042"/>
            <a:ext cx="3924883" cy="694077"/>
            <a:chOff x="7724990" y="5605389"/>
            <a:chExt cx="3924883" cy="69407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F811F2-860A-7866-3A5E-9136F65D370A}"/>
                </a:ext>
              </a:extLst>
            </p:cNvPr>
            <p:cNvSpPr/>
            <p:nvPr/>
          </p:nvSpPr>
          <p:spPr>
            <a:xfrm>
              <a:off x="7724990" y="5605389"/>
              <a:ext cx="3876279" cy="694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A1F54F-73B5-AE4A-3F3F-02F8E5E43A56}"/>
                </a:ext>
              </a:extLst>
            </p:cNvPr>
            <p:cNvSpPr txBox="1"/>
            <p:nvPr/>
          </p:nvSpPr>
          <p:spPr>
            <a:xfrm>
              <a:off x="7773594" y="5798538"/>
              <a:ext cx="3876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Let r2 = ( B - ((B^2) – (4*A*C))*(1/2))/(2*A)</a:t>
              </a:r>
              <a:endParaRPr lang="en-NG" sz="14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350FF7-7220-CC33-7794-7210F0326203}"/>
              </a:ext>
            </a:extLst>
          </p:cNvPr>
          <p:cNvGrpSpPr/>
          <p:nvPr/>
        </p:nvGrpSpPr>
        <p:grpSpPr>
          <a:xfrm>
            <a:off x="4956010" y="4793563"/>
            <a:ext cx="1941992" cy="475096"/>
            <a:chOff x="2226819" y="1696720"/>
            <a:chExt cx="1552701" cy="436880"/>
          </a:xfrm>
        </p:grpSpPr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C5B950F3-5967-C5FC-0402-66208614A87D}"/>
                </a:ext>
              </a:extLst>
            </p:cNvPr>
            <p:cNvSpPr/>
            <p:nvPr/>
          </p:nvSpPr>
          <p:spPr>
            <a:xfrm>
              <a:off x="2265680" y="1696720"/>
              <a:ext cx="1513840" cy="43688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C6EE20-E745-782D-F2CD-44EC47965BED}"/>
                </a:ext>
              </a:extLst>
            </p:cNvPr>
            <p:cNvSpPr txBox="1"/>
            <p:nvPr/>
          </p:nvSpPr>
          <p:spPr>
            <a:xfrm>
              <a:off x="2226819" y="1777119"/>
              <a:ext cx="1513840" cy="28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Print r2</a:t>
              </a:r>
              <a:endParaRPr lang="en-NG" sz="14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CAF25A-5EED-5A52-D732-92C0B4A685D8}"/>
              </a:ext>
            </a:extLst>
          </p:cNvPr>
          <p:cNvGrpSpPr/>
          <p:nvPr/>
        </p:nvGrpSpPr>
        <p:grpSpPr>
          <a:xfrm>
            <a:off x="4931708" y="2869741"/>
            <a:ext cx="1941992" cy="475096"/>
            <a:chOff x="2226819" y="1696720"/>
            <a:chExt cx="1552701" cy="436880"/>
          </a:xfrm>
        </p:grpSpPr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D90DB6DB-19DF-8680-9032-1F4C32951672}"/>
                </a:ext>
              </a:extLst>
            </p:cNvPr>
            <p:cNvSpPr/>
            <p:nvPr/>
          </p:nvSpPr>
          <p:spPr>
            <a:xfrm>
              <a:off x="2265680" y="1696720"/>
              <a:ext cx="1513840" cy="43688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B34B48-9105-7014-3925-BC34CDC759CF}"/>
                </a:ext>
              </a:extLst>
            </p:cNvPr>
            <p:cNvSpPr txBox="1"/>
            <p:nvPr/>
          </p:nvSpPr>
          <p:spPr>
            <a:xfrm>
              <a:off x="2226819" y="1804112"/>
              <a:ext cx="1513840" cy="28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Print r1</a:t>
              </a:r>
              <a:endParaRPr lang="en-NG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6DDB4A-814C-738B-F805-05DA247B6729}"/>
              </a:ext>
            </a:extLst>
          </p:cNvPr>
          <p:cNvGrpSpPr/>
          <p:nvPr/>
        </p:nvGrpSpPr>
        <p:grpSpPr>
          <a:xfrm>
            <a:off x="5188618" y="5502012"/>
            <a:ext cx="1333500" cy="646331"/>
            <a:chOff x="9943955" y="4834718"/>
            <a:chExt cx="1333500" cy="64633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2D2FC8-A339-254C-18E6-B3A43B304FBC}"/>
                </a:ext>
              </a:extLst>
            </p:cNvPr>
            <p:cNvSpPr/>
            <p:nvPr/>
          </p:nvSpPr>
          <p:spPr>
            <a:xfrm>
              <a:off x="9943955" y="4834718"/>
              <a:ext cx="1333500" cy="64633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A9469A-6816-2CEA-259F-C5B621F5927F}"/>
                </a:ext>
              </a:extLst>
            </p:cNvPr>
            <p:cNvSpPr txBox="1"/>
            <p:nvPr/>
          </p:nvSpPr>
          <p:spPr>
            <a:xfrm>
              <a:off x="10122307" y="4984772"/>
              <a:ext cx="9600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END</a:t>
              </a:r>
              <a:endParaRPr lang="en-NG" dirty="0"/>
            </a:p>
          </p:txBody>
        </p:sp>
      </p:grp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{3B3CC1E7-053A-4B91-BED8-DCD4AFC57B11}tf56180624_win32</Template>
  <TotalTime>424</TotalTime>
  <Words>551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Monoline</vt:lpstr>
      <vt:lpstr>NEBOLISA KOSISOCHUKWU</vt:lpstr>
      <vt:lpstr>QUESTION 1</vt:lpstr>
      <vt:lpstr>QUESTION 2</vt:lpstr>
      <vt:lpstr>PowerPoint Presentation</vt:lpstr>
      <vt:lpstr>PowerPoint Presentation</vt:lpstr>
      <vt:lpstr>QUESTION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NEBOLISA KOSISOCHUKWU</dc:title>
  <dc:creator>kosisochukwu nebolisa</dc:creator>
  <cp:lastModifiedBy>kosisochukwu nebolisa</cp:lastModifiedBy>
  <cp:revision>1</cp:revision>
  <dcterms:created xsi:type="dcterms:W3CDTF">2023-04-12T15:45:28Z</dcterms:created>
  <dcterms:modified xsi:type="dcterms:W3CDTF">2023-04-12T22:50:13Z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