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8" r:id="rId7"/>
    <p:sldId id="260" r:id="rId8"/>
    <p:sldId id="261" r:id="rId9"/>
    <p:sldId id="267" r:id="rId10"/>
    <p:sldId id="264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1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DA6B-BBD9-1918-9D77-74BE684F3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474BE-E9D3-0EF2-030A-68C995760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A7135-12AF-9E54-9288-9F44F590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19C-FB92-4E9E-B59A-E2665D04EA1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6447-69CD-4633-6002-94A3F35F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40735-3FD1-7AF8-86D9-DE50A84A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E4A-C35A-41B3-ADB3-0D2F95CA9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1D99-EF5F-8FF0-A949-C5D97017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2CB07-5B4B-9F3C-85CF-05E1078D2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583F-544A-2130-F982-6BD6C0B7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19C-FB92-4E9E-B59A-E2665D04EA1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DD70E-206E-0B7E-BB78-952B7A02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3763-9C20-CA9F-9380-DF4BFA7C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E4A-C35A-41B3-ADB3-0D2F95CA9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4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96BFE-786F-0861-A83E-ED8FCD2DC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988FD-F00E-21EC-C6A2-26070797D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8E8AC-AEC3-38EF-18DF-285564FF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19C-FB92-4E9E-B59A-E2665D04EA1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40D-FBE7-A21B-D217-DA027C8B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3EFB3-896F-E2D7-BB4E-75338200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E4A-C35A-41B3-ADB3-0D2F95CA9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63A3-F1EE-3482-325C-84216122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88F1-549B-C62D-7E8E-0DD848BF5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06B57-2E1F-0DEC-6BE4-610F9922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19C-FB92-4E9E-B59A-E2665D04EA1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C7E3-9FD7-C9FC-2936-E23895F4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7B30F-BA62-C6D5-FEA4-CF66C6B3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E4A-C35A-41B3-ADB3-0D2F95CA9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8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63F3-188E-BB10-FF19-E783463E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F8176-5985-F5E6-DC74-22B235234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53CD-C79C-C2A1-E8EC-0F1CA782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19C-FB92-4E9E-B59A-E2665D04EA1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537B2-F1DF-5511-9CF1-1CB0FCE8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89394-38A8-887D-C049-571E7793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E4A-C35A-41B3-ADB3-0D2F95CA9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10FD-6515-8757-3A79-E0D79030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570F-742D-2227-70DB-D4B838FF3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09070-EEB8-2A00-9B5D-FBD94A4E4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AB376-6723-E302-F95D-323C2191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19C-FB92-4E9E-B59A-E2665D04EA1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DD238-9578-957C-4B90-A962F71E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50742-560C-2591-342A-E62898BE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E4A-C35A-41B3-ADB3-0D2F95CA9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51B-9BDB-9F9F-997C-ADE758FF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A7FD7-4F88-80B8-103B-1C68D2C75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93D35-7E13-ABC0-5A37-38E13716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1961C-617A-5935-30F3-9883F8338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1D662-93BD-3C6A-3B70-54F9158E6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B9F69-2A77-1717-8575-B73C9562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19C-FB92-4E9E-B59A-E2665D04EA1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C7D22-8ACE-1D21-827E-D2706F58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C3721-5C54-5DD2-872E-B0A4F8F1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E4A-C35A-41B3-ADB3-0D2F95CA9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4B82-E716-6348-0952-EC72376F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615BB-597E-E351-5A71-3384999D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19C-FB92-4E9E-B59A-E2665D04EA1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9964C-9105-43F4-B68D-81F339EE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AC997-6A65-6831-A9B3-703EAA0F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E4A-C35A-41B3-ADB3-0D2F95CA9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5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D2FF6-DFFB-1B0A-9EAF-83360326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19C-FB92-4E9E-B59A-E2665D04EA1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B1B4E-7CAE-9D15-6342-257BC689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5CCC5-3822-D1C7-63F1-641BB6F3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E4A-C35A-41B3-ADB3-0D2F95CA9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2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AB4B-7C30-F982-4BC0-1EC06348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5F18-E27A-1AA7-0C7C-0BF23930F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6B14E-80BB-D3CD-18F7-42169ACE1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5FAB2-6973-A311-A6C9-05650E87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19C-FB92-4E9E-B59A-E2665D04EA1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C76F9-8A5F-CB64-C9BE-9F5921F4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28751-3352-B229-CB8C-232B51C2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E4A-C35A-41B3-ADB3-0D2F95CA9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4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E2D4-734A-92C4-058C-034402F3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BC426-9F91-70EA-E8F3-5E2A73813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BA548-C6D4-2107-DF94-A7C15F56F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9E0EA-7870-97D1-D906-ED71E797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19C-FB92-4E9E-B59A-E2665D04EA1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54869-0D5D-8D32-40B1-1C4D610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52B90-4CA4-87AC-3EFB-CE3DABC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E4A-C35A-41B3-ADB3-0D2F95CA9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5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668F4-8DAE-501E-1E8E-B07DEA14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DBD66-90BF-EBC9-FB13-BFECF7485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54D16-D2D4-8C35-093F-87B145F8B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BB19C-FB92-4E9E-B59A-E2665D04EA1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225B-F78E-A5A9-1B5C-56585006E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0215-A924-DF1D-E93E-B366B590E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7CE4A-C35A-41B3-ADB3-0D2F95CA9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5D198-716D-16C9-A26F-C95ECD745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91" y="2131885"/>
            <a:ext cx="4805996" cy="1297115"/>
          </a:xfrm>
        </p:spPr>
        <p:txBody>
          <a:bodyPr anchor="t">
            <a:noAutofit/>
          </a:bodyPr>
          <a:lstStyle/>
          <a:p>
            <a:r>
              <a:rPr lang="bg-BG" sz="6600" dirty="0">
                <a:solidFill>
                  <a:schemeClr val="tx2"/>
                </a:solidFill>
              </a:rPr>
              <a:t>Защита на дипломен проект</a:t>
            </a:r>
            <a:endParaRPr lang="en-US" sz="6600" dirty="0">
              <a:solidFill>
                <a:schemeClr val="tx2"/>
              </a:solidFill>
            </a:endParaRPr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Фен страница на Електрото">
            <a:extLst>
              <a:ext uri="{FF2B5EF4-FFF2-40B4-BE49-F238E27FC236}">
                <a16:creationId xmlns:a16="http://schemas.microsoft.com/office/drawing/2014/main" id="{738434F2-8548-1740-01DF-20B335839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7729652" y="1859078"/>
            <a:ext cx="3754071" cy="375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21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E8112D-5271-067B-2C38-F602E61D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638" y="194366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Какво е бъдещото развитие на проекта?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453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9D0D6C-A5A4-5735-C9E5-0399E82D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Принос и значение на практическия проект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006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A546C-CF2B-BC96-4E94-BD45C758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82" y="1758392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Заключение и </a:t>
            </a:r>
            <a:r>
              <a:rPr lang="bg-BG" sz="4800" dirty="0">
                <a:solidFill>
                  <a:schemeClr val="tx2"/>
                </a:solidFill>
              </a:rPr>
              <a:t>какво научих от проекта</a:t>
            </a:r>
            <a:endParaRPr lang="bg-BG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964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BBF35D-D66C-4D4F-6407-EAECDD9D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Въпроси и препоръки</a:t>
            </a:r>
          </a:p>
        </p:txBody>
      </p:sp>
    </p:spTree>
    <p:extLst>
      <p:ext uri="{BB962C8B-B14F-4D97-AF65-F5344CB8AC3E}">
        <p14:creationId xmlns:p14="http://schemas.microsoft.com/office/powerpoint/2010/main" val="381768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2436C32-41D9-8A66-3364-508E8CCB94C8}"/>
              </a:ext>
            </a:extLst>
          </p:cNvPr>
          <p:cNvSpPr txBox="1"/>
          <p:nvPr/>
        </p:nvSpPr>
        <p:spPr>
          <a:xfrm>
            <a:off x="2778647" y="1200527"/>
            <a:ext cx="6928966" cy="3676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TEMA: </a:t>
            </a:r>
            <a:endParaRPr lang="bg-BG" sz="4000" kern="120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4000" kern="1200" dirty="0">
              <a:solidFill>
                <a:schemeClr val="tx2"/>
              </a:solidFill>
              <a:latin typeface="+mj-lt"/>
              <a:ea typeface="+mn-ea"/>
              <a:cs typeface="+mn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МЕХАНИЗЪМ ЗА УПРАВЛЕНИЕ НА ДАННИ ЧРЕЗ ИНТЕГРАЦИЯ НА CRUD ОПЕРАЦИИТЕ В C# КОЛЕКЦИИТЕ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325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C13690-C740-F828-F6B7-D4D0FB68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bg-BG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Ученик: </a:t>
            </a:r>
            <a:br>
              <a:rPr lang="bg-BG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bg-BG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Константин Христианов Ганев</a:t>
            </a:r>
            <a:br>
              <a:rPr lang="bg-BG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bg-BG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bg-BG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Ръководител-консултант:</a:t>
            </a:r>
            <a:br>
              <a:rPr lang="bg-BG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bg-BG" sz="2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Милена Дамесова-Христова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13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7D087B-BF82-8B88-50A6-22F9D425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923" y="909780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Цел и задачи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3595-40F7-D98D-9618-08D5946C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834" y="2979336"/>
            <a:ext cx="5709721" cy="2430864"/>
          </a:xfrm>
        </p:spPr>
        <p:txBody>
          <a:bodyPr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bg-BG" sz="2600" dirty="0">
                <a:solidFill>
                  <a:schemeClr val="tx2"/>
                </a:solidFill>
              </a:rPr>
              <a:t>Изследват се добрите практики за разработване на </a:t>
            </a:r>
            <a:r>
              <a:rPr lang="en-US" sz="2600" dirty="0">
                <a:solidFill>
                  <a:schemeClr val="tx2"/>
                </a:solidFill>
              </a:rPr>
              <a:t>C# </a:t>
            </a:r>
            <a:r>
              <a:rPr lang="bg-BG" sz="2600" dirty="0">
                <a:solidFill>
                  <a:schemeClr val="tx2"/>
                </a:solidFill>
              </a:rPr>
              <a:t>приложения</a:t>
            </a:r>
          </a:p>
          <a:p>
            <a:pPr marL="0" indent="0" algn="ctr">
              <a:buNone/>
            </a:pPr>
            <a:endParaRPr lang="bg-BG" sz="26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bg-BG" sz="2600" dirty="0">
                <a:solidFill>
                  <a:schemeClr val="tx2"/>
                </a:solidFill>
              </a:rPr>
              <a:t>Постигане на ефективно и сигурно управление на данните</a:t>
            </a:r>
          </a:p>
          <a:p>
            <a:pPr marL="0" indent="0" algn="ctr">
              <a:buNone/>
            </a:pPr>
            <a:endParaRPr lang="bg-BG" sz="26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bg-BG" sz="2600" dirty="0">
                <a:solidFill>
                  <a:schemeClr val="tx2"/>
                </a:solidFill>
              </a:rPr>
              <a:t>Имплементиране на </a:t>
            </a:r>
            <a:r>
              <a:rPr lang="en-US" sz="2600" dirty="0">
                <a:solidFill>
                  <a:schemeClr val="tx2"/>
                </a:solidFill>
              </a:rPr>
              <a:t>CRUD </a:t>
            </a:r>
            <a:r>
              <a:rPr lang="bg-BG" sz="2600" dirty="0">
                <a:solidFill>
                  <a:schemeClr val="tx2"/>
                </a:solidFill>
              </a:rPr>
              <a:t>операции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0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ECE7D0-417D-92A8-9625-F21BB707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55" y="1233869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ГЛАВА ПЪРВА:</a:t>
            </a:r>
            <a:br>
              <a:rPr lang="bg-BG" sz="4000" dirty="0">
                <a:solidFill>
                  <a:schemeClr val="tx2"/>
                </a:solidFill>
              </a:rPr>
            </a:br>
            <a:r>
              <a:rPr lang="ru-RU" sz="4000" dirty="0">
                <a:solidFill>
                  <a:schemeClr val="tx2"/>
                </a:solidFill>
              </a:rPr>
              <a:t>СТРУКТУРИ ОТ ДАННИ В C# И CRUD ОПЕРАЦИИ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83F2-A7F6-4020-F743-5EB715DE5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1. </a:t>
            </a:r>
            <a:r>
              <a:rPr lang="bg-BG" dirty="0">
                <a:solidFill>
                  <a:schemeClr val="tx2"/>
                </a:solidFill>
              </a:rPr>
              <a:t>Въведение в </a:t>
            </a:r>
            <a:r>
              <a:rPr lang="en-US" dirty="0">
                <a:solidFill>
                  <a:schemeClr val="tx2"/>
                </a:solidFill>
              </a:rPr>
              <a:t>C#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2. </a:t>
            </a:r>
            <a:r>
              <a:rPr lang="bg-BG" dirty="0">
                <a:solidFill>
                  <a:schemeClr val="tx2"/>
                </a:solidFill>
              </a:rPr>
              <a:t>Структури от данни в </a:t>
            </a:r>
            <a:r>
              <a:rPr lang="en-US" dirty="0">
                <a:solidFill>
                  <a:schemeClr val="tx2"/>
                </a:solidFill>
              </a:rPr>
              <a:t>C#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3. </a:t>
            </a:r>
            <a:r>
              <a:rPr lang="bg-BG" dirty="0">
                <a:solidFill>
                  <a:schemeClr val="tx2"/>
                </a:solidFill>
              </a:rPr>
              <a:t>Важността на структурите от данни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4. CRUD </a:t>
            </a:r>
            <a:r>
              <a:rPr lang="bg-BG" dirty="0">
                <a:solidFill>
                  <a:schemeClr val="tx2"/>
                </a:solidFill>
              </a:rPr>
              <a:t>операции в </a:t>
            </a:r>
            <a:r>
              <a:rPr lang="en-US" dirty="0">
                <a:solidFill>
                  <a:schemeClr val="tx2"/>
                </a:solidFill>
              </a:rPr>
              <a:t>C#</a:t>
            </a:r>
            <a:r>
              <a:rPr lang="bg-BG" dirty="0">
                <a:solidFill>
                  <a:schemeClr val="tx2"/>
                </a:solidFill>
              </a:rPr>
              <a:t> и тяхната необходимост</a:t>
            </a:r>
          </a:p>
        </p:txBody>
      </p:sp>
    </p:spTree>
    <p:extLst>
      <p:ext uri="{BB962C8B-B14F-4D97-AF65-F5344CB8AC3E}">
        <p14:creationId xmlns:p14="http://schemas.microsoft.com/office/powerpoint/2010/main" val="361775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D1ABB-8C86-25D8-CC22-6D6C06A2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587" y="27804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bg-BG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Пример за масив в 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C#</a:t>
            </a:r>
          </a:p>
        </p:txBody>
      </p:sp>
      <p:pic>
        <p:nvPicPr>
          <p:cNvPr id="1026" name="Picture 2" descr="Free C# / Java / JavaScript / Python / C++ Programming Books » Глава 7.  Масиви">
            <a:extLst>
              <a:ext uri="{FF2B5EF4-FFF2-40B4-BE49-F238E27FC236}">
                <a16:creationId xmlns:a16="http://schemas.microsoft.com/office/drawing/2014/main" id="{695755A7-32F6-57F8-3942-A008CCD98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795827"/>
            <a:ext cx="5291868" cy="179141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9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DB7AA2-25BF-6A2B-3F42-38C13AF7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9" y="1243013"/>
            <a:ext cx="3855720" cy="4371974"/>
          </a:xfrm>
        </p:spPr>
        <p:txBody>
          <a:bodyPr>
            <a:normAutofit/>
          </a:bodyPr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ГЛАВА ВТОРА:</a:t>
            </a:r>
            <a:br>
              <a:rPr lang="bg-BG" sz="4000" dirty="0">
                <a:solidFill>
                  <a:schemeClr val="tx2"/>
                </a:solidFill>
              </a:rPr>
            </a:br>
            <a:r>
              <a:rPr lang="ru-RU" sz="4000" dirty="0">
                <a:solidFill>
                  <a:schemeClr val="tx2"/>
                </a:solidFill>
              </a:rPr>
              <a:t>УПРАВЛЕНИЕ НА ДАННИ ЧРЕЗ I / O ПОТОЦИ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75B7-C910-8E82-FBC6-368E0FD6E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555094"/>
            <a:ext cx="5221224" cy="580949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1. </a:t>
            </a:r>
            <a:r>
              <a:rPr lang="bg-BG" dirty="0">
                <a:solidFill>
                  <a:schemeClr val="tx2"/>
                </a:solidFill>
              </a:rPr>
              <a:t>Какво е поток?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bg-BG" dirty="0">
                <a:solidFill>
                  <a:schemeClr val="tx2"/>
                </a:solidFill>
              </a:rPr>
              <a:t>Основни операции с потоци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3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bg-BG" dirty="0">
                <a:solidFill>
                  <a:schemeClr val="tx2"/>
                </a:solidFill>
              </a:rPr>
              <a:t>Файлови потоци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4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bg-BG" dirty="0">
                <a:solidFill>
                  <a:schemeClr val="tx2"/>
                </a:solidFill>
              </a:rPr>
              <a:t>Четци и писачи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5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bg-BG" dirty="0">
                <a:solidFill>
                  <a:schemeClr val="tx2"/>
                </a:solidFill>
              </a:rPr>
              <a:t>Класовете </a:t>
            </a:r>
            <a:r>
              <a:rPr lang="en-US" dirty="0">
                <a:solidFill>
                  <a:schemeClr val="tx2"/>
                </a:solidFill>
              </a:rPr>
              <a:t>File </a:t>
            </a:r>
            <a:r>
              <a:rPr lang="bg-BG" dirty="0">
                <a:solidFill>
                  <a:schemeClr val="tx2"/>
                </a:solidFill>
              </a:rPr>
              <a:t>и </a:t>
            </a:r>
            <a:r>
              <a:rPr lang="en-US" dirty="0">
                <a:solidFill>
                  <a:schemeClr val="tx2"/>
                </a:solidFill>
              </a:rPr>
              <a:t>FileInfo</a:t>
            </a:r>
          </a:p>
        </p:txBody>
      </p:sp>
    </p:spTree>
    <p:extLst>
      <p:ext uri="{BB962C8B-B14F-4D97-AF65-F5344CB8AC3E}">
        <p14:creationId xmlns:p14="http://schemas.microsoft.com/office/powerpoint/2010/main" val="239722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EED415-70C2-ACAC-628F-17669006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4" y="1358019"/>
            <a:ext cx="4126493" cy="4128381"/>
          </a:xfrm>
        </p:spPr>
        <p:txBody>
          <a:bodyPr>
            <a:normAutofit/>
          </a:bodyPr>
          <a:lstStyle/>
          <a:p>
            <a:pPr algn="ctr"/>
            <a:r>
              <a:rPr lang="bg-BG" sz="4000" dirty="0">
                <a:solidFill>
                  <a:schemeClr val="tx2"/>
                </a:solidFill>
              </a:rPr>
              <a:t>ГЛАВА ТРЕТА:</a:t>
            </a:r>
            <a:br>
              <a:rPr lang="bg-BG" sz="4000" dirty="0">
                <a:solidFill>
                  <a:schemeClr val="tx2"/>
                </a:solidFill>
              </a:rPr>
            </a:br>
            <a:r>
              <a:rPr lang="ru-RU" sz="4000" dirty="0">
                <a:solidFill>
                  <a:schemeClr val="tx2"/>
                </a:solidFill>
              </a:rPr>
              <a:t>ПРИЛОЖЕНИЕ ЗА МЕНИДЖМЪНТ НА ИНДУСТРИАЛНА ИНФОРМАЦИЯ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D814-86A0-B80F-87BA-DCB164A57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1. Използвани технологии</a:t>
            </a:r>
          </a:p>
          <a:p>
            <a:pPr marL="514350" indent="-514350">
              <a:buAutoNum type="arabicPeriod"/>
            </a:pPr>
            <a:endParaRPr lang="bg-B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2. Функционалност на приложението</a:t>
            </a:r>
          </a:p>
          <a:p>
            <a:pPr marL="0" indent="0">
              <a:buNone/>
            </a:pPr>
            <a:endParaRPr lang="bg-B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2"/>
                </a:solidFill>
              </a:rPr>
              <a:t>3. Различните форми реализирани в приложението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8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1042D-CF22-A572-1F98-FD05023B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75" y="313399"/>
            <a:ext cx="10640754" cy="12480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bg-B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Изглед на една от формите при въведен валиден сериен номер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150DBE-7FB2-ECFF-0860-84AC361F7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74" y="1758917"/>
            <a:ext cx="7555345" cy="488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5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205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Защита на дипломен проект</vt:lpstr>
      <vt:lpstr>PowerPoint Presentation</vt:lpstr>
      <vt:lpstr>Ученик:  Константин Христианов Ганев  Ръководител-консултант: Милена Дамесова-Христова</vt:lpstr>
      <vt:lpstr>Цел и задачи</vt:lpstr>
      <vt:lpstr>ГЛАВА ПЪРВА: СТРУКТУРИ ОТ ДАННИ В C# И CRUD ОПЕРАЦИИ</vt:lpstr>
      <vt:lpstr>Пример за масив в C#</vt:lpstr>
      <vt:lpstr>ГЛАВА ВТОРА: УПРАВЛЕНИЕ НА ДАННИ ЧРЕЗ I / O ПОТОЦИ</vt:lpstr>
      <vt:lpstr>ГЛАВА ТРЕТА: ПРИЛОЖЕНИЕ ЗА МЕНИДЖМЪНТ НА ИНДУСТРИАЛНА ИНФОРМАЦИЯ</vt:lpstr>
      <vt:lpstr>Изглед на една от формите при въведен валиден сериен номер</vt:lpstr>
      <vt:lpstr>Какво е бъдещото развитие на проекта?</vt:lpstr>
      <vt:lpstr>Принос и значение на практическия проект</vt:lpstr>
      <vt:lpstr>Заключение и какво научих от проекта</vt:lpstr>
      <vt:lpstr>Въпроси и препоръки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на дипломен проект</dc:title>
  <dc:creator>Konstantin Ganev</dc:creator>
  <cp:lastModifiedBy>Konstantin Ganev</cp:lastModifiedBy>
  <cp:revision>6</cp:revision>
  <dcterms:created xsi:type="dcterms:W3CDTF">2024-05-03T11:08:16Z</dcterms:created>
  <dcterms:modified xsi:type="dcterms:W3CDTF">2024-05-27T19:39:34Z</dcterms:modified>
</cp:coreProperties>
</file>