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5" r:id="rId5"/>
    <p:sldId id="276" r:id="rId6"/>
    <p:sldId id="274" r:id="rId7"/>
    <p:sldId id="277" r:id="rId8"/>
    <p:sldId id="270" r:id="rId9"/>
    <p:sldId id="271" r:id="rId10"/>
    <p:sldId id="272" r:id="rId11"/>
    <p:sldId id="273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8934-2E99-48DB-B8EF-F68EB3C50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67536-E977-4644-9972-8ACFDD64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0F804-9B6E-4216-AEF5-B484019F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C0-64EE-4719-B5DE-B581DFE7A49F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EDC36-D1CC-455F-983A-45AA15BE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0DBD-4BAD-483F-8095-B3A36811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B47D-73AF-41FD-8E25-283B10D4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CDB4-65AE-4C09-8D13-4F577B21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4D612-D3DF-4B8C-A081-C214F0A16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AB24-ABB3-4EBC-A43C-A0072F99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C0-64EE-4719-B5DE-B581DFE7A49F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73ED8-397B-485A-9D29-654D1638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6A95-0096-4C8C-824E-5968C210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B47D-73AF-41FD-8E25-283B10D4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30852-36D2-4834-B9BE-E8C998225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4B54E-BC75-40C5-B65C-0FFB58FB1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5C557-64CF-4B5D-BB6B-AE9E6AE7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C0-64EE-4719-B5DE-B581DFE7A49F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6102-25FC-4B07-A2B8-88C53E3D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4FEB-7BFE-48FE-808D-B9312E2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B47D-73AF-41FD-8E25-283B10D4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BBD0-42BB-42CF-90C2-ACF4691F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B5F5-7AF6-4EBF-9F86-91ACEAC2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2E98-EF0E-40DE-813C-C55B7D67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C0-64EE-4719-B5DE-B581DFE7A49F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40E71-2FB0-41D7-8892-C0CF51FC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2BC2-7638-46C3-B15B-4DB9D695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B47D-73AF-41FD-8E25-283B10D4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2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22CC-349D-4DD7-9C36-A2CDF95E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60C1-5B4A-400D-8ED3-D60EE2DCA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1E2B-4AC7-40AF-A3D9-ED9E1B5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C0-64EE-4719-B5DE-B581DFE7A49F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B04D-B33B-4266-B4C5-4FCA03AC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D382-D25D-4AA5-9D46-CFA7425D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B47D-73AF-41FD-8E25-283B10D4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1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3408-9963-4F9E-9FD7-ACED0027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2BC-CDF0-46C0-B566-9E9692D1E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06CAA-38BA-4A1B-AF0B-C8961BCD1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49C92-A568-445D-B2FA-86BFE08C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C0-64EE-4719-B5DE-B581DFE7A49F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DCEF6-4402-40E8-B26B-49E03F0B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6DBC-2652-4E78-9F13-C49555C4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B47D-73AF-41FD-8E25-283B10D4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9D71-A312-4E32-BDAE-24C6A937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43ECF-0B3A-4C92-BE63-D62427CB0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08C81-49A3-49B9-A5F1-74B3BD6FB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BE867-569F-402F-852D-99AE33222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BD88B-AA6F-4010-8DF7-5294F1828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4189E-56E9-467A-8112-39EB9966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C0-64EE-4719-B5DE-B581DFE7A49F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D5BA3-192E-4B8E-8721-7F05FF87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2FF69-88D5-4D03-9F15-F103E63A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B47D-73AF-41FD-8E25-283B10D4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BB99-C0A2-4081-A74F-3CC85655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3C490-2131-49FA-987D-E90F2D8C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C0-64EE-4719-B5DE-B581DFE7A49F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543C3-C123-44D9-B5FE-199AF1BF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0BE12-2DC9-4982-B6C1-19931932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B47D-73AF-41FD-8E25-283B10D4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5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8A1BC-B6CE-4E62-AD3B-DB896C35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C0-64EE-4719-B5DE-B581DFE7A49F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C51AC-3D5F-4F37-85F2-4BAE9F6A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4BBB0-DF01-42EF-A1E7-BCAF2A94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B47D-73AF-41FD-8E25-283B10D4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6EA2-E738-4E48-A03C-26FE668E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1BAC-495A-42C0-B9EA-9DF9F2B4A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79C94-F8A9-426E-8C15-CD0EA3B32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92E91-C1D0-40F0-BAE8-403681FB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C0-64EE-4719-B5DE-B581DFE7A49F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D3F8D-4442-4CF0-B902-230F00AB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F7788-ACE9-47A5-8AA3-1EBDFFFE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B47D-73AF-41FD-8E25-283B10D4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C72D-2D2D-451A-8600-13A13857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A10EA-BCEA-4066-9383-8C2FEFF8C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BC005-D26E-4A79-B18F-49196F7BC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A59B3-DDA3-4D5A-92C4-9C36E6FA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C0-64EE-4719-B5DE-B581DFE7A49F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FCB10-0EDD-4CB4-9C1E-6BC0EF1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BA204-4A30-4010-B777-18E559FD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B47D-73AF-41FD-8E25-283B10D4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4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EF61E-A3E9-46E5-A4EE-423D7256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2130D-47A4-47BE-9DA2-A0EEC987B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D6DDA-AB82-439A-A11B-3D8B775D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E2EC0-64EE-4719-B5DE-B581DFE7A49F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BFB6-6CAD-493E-9F64-6A19E7F28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FA35-EF4F-4FC6-A113-F2CA8D685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B47D-73AF-41FD-8E25-283B10D4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7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834F80-23D0-46D3-9625-5467572FD9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7271" y="782463"/>
            <a:ext cx="4928342" cy="492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444-A747-4C65-A121-D9805027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750" y="365125"/>
            <a:ext cx="4785049" cy="1325563"/>
          </a:xfrm>
        </p:spPr>
        <p:txBody>
          <a:bodyPr/>
          <a:lstStyle/>
          <a:p>
            <a:r>
              <a:rPr lang="en-US" dirty="0" err="1"/>
              <a:t>Refferal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FDAEC8-A725-4433-8D6D-B868DAA74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68" y="365125"/>
            <a:ext cx="3487102" cy="5811838"/>
          </a:xfrm>
        </p:spPr>
      </p:pic>
    </p:spTree>
    <p:extLst>
      <p:ext uri="{BB962C8B-B14F-4D97-AF65-F5344CB8AC3E}">
        <p14:creationId xmlns:p14="http://schemas.microsoft.com/office/powerpoint/2010/main" val="276209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444-A747-4C65-A121-D9805027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750" y="365125"/>
            <a:ext cx="4785049" cy="1325563"/>
          </a:xfrm>
        </p:spPr>
        <p:txBody>
          <a:bodyPr/>
          <a:lstStyle/>
          <a:p>
            <a:r>
              <a:rPr lang="en-US" dirty="0"/>
              <a:t>Tracing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80D26-90E1-4CF9-B6CB-A1FB526A7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68" y="365125"/>
            <a:ext cx="3487102" cy="5811838"/>
          </a:xfrm>
        </p:spPr>
      </p:pic>
    </p:spTree>
    <p:extLst>
      <p:ext uri="{BB962C8B-B14F-4D97-AF65-F5344CB8AC3E}">
        <p14:creationId xmlns:p14="http://schemas.microsoft.com/office/powerpoint/2010/main" val="279537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444-A747-4C65-A121-D9805027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750" y="365125"/>
            <a:ext cx="4785049" cy="1325563"/>
          </a:xfrm>
        </p:spPr>
        <p:txBody>
          <a:bodyPr/>
          <a:lstStyle/>
          <a:p>
            <a:r>
              <a:rPr lang="en-US"/>
              <a:t>Linkage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4F5A2-9F1C-4063-A4BD-960075453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68" y="365125"/>
            <a:ext cx="3487102" cy="5811838"/>
          </a:xfrm>
        </p:spPr>
      </p:pic>
    </p:spTree>
    <p:extLst>
      <p:ext uri="{BB962C8B-B14F-4D97-AF65-F5344CB8AC3E}">
        <p14:creationId xmlns:p14="http://schemas.microsoft.com/office/powerpoint/2010/main" val="121370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444-A747-4C65-A121-D9805027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750" y="365125"/>
            <a:ext cx="4785049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9749-E8EA-43E4-BB74-6A3969B0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5506616" cy="58118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1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AD89-3597-49F9-83A0-D8FB9B1B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250" y="365125"/>
            <a:ext cx="4533550" cy="1325563"/>
          </a:xfrm>
        </p:spPr>
        <p:txBody>
          <a:bodyPr/>
          <a:lstStyle/>
          <a:p>
            <a:r>
              <a:rPr lang="en-US" dirty="0"/>
              <a:t>Sign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0BA83-EEB5-4055-B173-59B2D12FA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24" y="365125"/>
            <a:ext cx="3487102" cy="581183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E09F82-D0E4-4D2E-9E85-E54F7A6490E7}"/>
              </a:ext>
            </a:extLst>
          </p:cNvPr>
          <p:cNvSpPr txBox="1">
            <a:spLocks/>
          </p:cNvSpPr>
          <p:nvPr/>
        </p:nvSpPr>
        <p:spPr>
          <a:xfrm>
            <a:off x="6820250" y="1690688"/>
            <a:ext cx="45335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0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444-A747-4C65-A121-D9805027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750" y="365125"/>
            <a:ext cx="4785049" cy="1325563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EFE39-AF43-4E45-B51C-4EFAB745D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68" y="365125"/>
            <a:ext cx="3487102" cy="5811838"/>
          </a:xfrm>
        </p:spPr>
      </p:pic>
    </p:spTree>
    <p:extLst>
      <p:ext uri="{BB962C8B-B14F-4D97-AF65-F5344CB8AC3E}">
        <p14:creationId xmlns:p14="http://schemas.microsoft.com/office/powerpoint/2010/main" val="197585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444-A747-4C65-A121-D9805027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750" y="365125"/>
            <a:ext cx="4785049" cy="1325563"/>
          </a:xfrm>
        </p:spPr>
        <p:txBody>
          <a:bodyPr/>
          <a:lstStyle/>
          <a:p>
            <a:r>
              <a:rPr lang="en-US" dirty="0"/>
              <a:t>Registry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0D8E14-2E93-4D0A-8572-207242B21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68" y="365125"/>
            <a:ext cx="3487102" cy="5811838"/>
          </a:xfrm>
        </p:spPr>
      </p:pic>
    </p:spTree>
    <p:extLst>
      <p:ext uri="{BB962C8B-B14F-4D97-AF65-F5344CB8AC3E}">
        <p14:creationId xmlns:p14="http://schemas.microsoft.com/office/powerpoint/2010/main" val="94092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444-A747-4C65-A121-D9805027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750" y="365125"/>
            <a:ext cx="4785049" cy="1325563"/>
          </a:xfrm>
        </p:spPr>
        <p:txBody>
          <a:bodyPr/>
          <a:lstStyle/>
          <a:p>
            <a:r>
              <a:rPr lang="en-US" dirty="0"/>
              <a:t>Client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794881-16D3-46A0-AED4-C3BD6B63C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68" y="365125"/>
            <a:ext cx="3487102" cy="5811838"/>
          </a:xfrm>
        </p:spPr>
      </p:pic>
    </p:spTree>
    <p:extLst>
      <p:ext uri="{BB962C8B-B14F-4D97-AF65-F5344CB8AC3E}">
        <p14:creationId xmlns:p14="http://schemas.microsoft.com/office/powerpoint/2010/main" val="39389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444-A747-4C65-A121-D9805027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750" y="365125"/>
            <a:ext cx="4785049" cy="1325563"/>
          </a:xfrm>
        </p:spPr>
        <p:txBody>
          <a:bodyPr/>
          <a:lstStyle/>
          <a:p>
            <a:r>
              <a:rPr lang="en-US" dirty="0"/>
              <a:t>Partners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69F61-4470-4533-BD68-3BCEDE2C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68" y="365125"/>
            <a:ext cx="3487102" cy="5811838"/>
          </a:xfrm>
        </p:spPr>
      </p:pic>
    </p:spTree>
    <p:extLst>
      <p:ext uri="{BB962C8B-B14F-4D97-AF65-F5344CB8AC3E}">
        <p14:creationId xmlns:p14="http://schemas.microsoft.com/office/powerpoint/2010/main" val="347846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444-A747-4C65-A121-D9805027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750" y="365125"/>
            <a:ext cx="4785049" cy="1325563"/>
          </a:xfrm>
        </p:spPr>
        <p:txBody>
          <a:bodyPr/>
          <a:lstStyle/>
          <a:p>
            <a:r>
              <a:rPr lang="en-US" dirty="0"/>
              <a:t>Partner Listing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540C0-79EC-4D45-9E9C-FED75A6E0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68" y="365125"/>
            <a:ext cx="3487102" cy="5811838"/>
          </a:xfrm>
        </p:spPr>
      </p:pic>
    </p:spTree>
    <p:extLst>
      <p:ext uri="{BB962C8B-B14F-4D97-AF65-F5344CB8AC3E}">
        <p14:creationId xmlns:p14="http://schemas.microsoft.com/office/powerpoint/2010/main" val="297888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444-A747-4C65-A121-D9805027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750" y="365125"/>
            <a:ext cx="4785049" cy="1325563"/>
          </a:xfrm>
        </p:spPr>
        <p:txBody>
          <a:bodyPr/>
          <a:lstStyle/>
          <a:p>
            <a:r>
              <a:rPr lang="en-US" dirty="0"/>
              <a:t>Encounter- Pre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95A99-D541-4E7E-AAF3-771871D25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68" y="365125"/>
            <a:ext cx="3487102" cy="5811838"/>
          </a:xfrm>
        </p:spPr>
      </p:pic>
    </p:spTree>
    <p:extLst>
      <p:ext uri="{BB962C8B-B14F-4D97-AF65-F5344CB8AC3E}">
        <p14:creationId xmlns:p14="http://schemas.microsoft.com/office/powerpoint/2010/main" val="36818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444-A747-4C65-A121-D9805027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750" y="365125"/>
            <a:ext cx="4785049" cy="1325563"/>
          </a:xfrm>
        </p:spPr>
        <p:txBody>
          <a:bodyPr/>
          <a:lstStyle/>
          <a:p>
            <a:r>
              <a:rPr lang="en-US" dirty="0"/>
              <a:t>HIV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94C50-FFD2-4D42-9B35-F5CC42386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68" y="365125"/>
            <a:ext cx="3487102" cy="5811838"/>
          </a:xfrm>
        </p:spPr>
      </p:pic>
    </p:spTree>
    <p:extLst>
      <p:ext uri="{BB962C8B-B14F-4D97-AF65-F5344CB8AC3E}">
        <p14:creationId xmlns:p14="http://schemas.microsoft.com/office/powerpoint/2010/main" val="225291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Sign In</vt:lpstr>
      <vt:lpstr>Dashboard</vt:lpstr>
      <vt:lpstr>Registry</vt:lpstr>
      <vt:lpstr>Client Dashboard</vt:lpstr>
      <vt:lpstr>Partners</vt:lpstr>
      <vt:lpstr>Partner Listing</vt:lpstr>
      <vt:lpstr>Encounter- Pre Test</vt:lpstr>
      <vt:lpstr>HIV Testing</vt:lpstr>
      <vt:lpstr>Refferal</vt:lpstr>
      <vt:lpstr>Tracing</vt:lpstr>
      <vt:lpstr>Linkage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Koske Kimutai</dc:creator>
  <cp:lastModifiedBy>Koske Kimutai</cp:lastModifiedBy>
  <cp:revision>3</cp:revision>
  <dcterms:created xsi:type="dcterms:W3CDTF">2017-10-12T10:43:21Z</dcterms:created>
  <dcterms:modified xsi:type="dcterms:W3CDTF">2017-10-12T10:58:58Z</dcterms:modified>
</cp:coreProperties>
</file>