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c1ca6df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c1ca6df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c1ca6df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c1ca6df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c1ca6df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8c1ca6df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c1ca6df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8c1ca6df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c1ca6df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c1ca6d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8c1ca6d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8c1ca6d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c1ca6df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c1ca6df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c1ca6d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c1ca6d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c1ca6d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c1ca6d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c1ca6df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c1ca6df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c1ca6d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c1ca6d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c1ca6df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c1ca6df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c1ca6d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c1ca6d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c1ca6df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c1ca6df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c1ca6df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c1ca6df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71725" y="630225"/>
            <a:ext cx="6331500" cy="21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Glenn High School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Student Engagement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Covid-19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71717" y="2789925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Studies, Science, ELA, and Math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23, 2020 - May 29, 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5" y="1619200"/>
            <a:ext cx="18192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658675" y="630225"/>
            <a:ext cx="80445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By Departments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ELA, Math, Social Studies, and Science</a:t>
            </a:r>
            <a:endParaRPr sz="4400"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-44575" y="2405225"/>
            <a:ext cx="37302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Departments had roughly the same number of student data points.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788" y="2329938"/>
            <a:ext cx="44672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325" y="4095300"/>
            <a:ext cx="1128005" cy="6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2371725" y="630225"/>
            <a:ext cx="4185300" cy="7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4129425" y="3690550"/>
            <a:ext cx="4137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HEADLINE:  MATH LEADS THE WAY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APRIL AND MAY! </a:t>
            </a:r>
            <a:r>
              <a:rPr lang="en"/>
              <a:t> 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00" y="1568350"/>
            <a:ext cx="3802200" cy="18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231" y="1583163"/>
            <a:ext cx="2932544" cy="18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1400" y="3497600"/>
            <a:ext cx="1645900" cy="16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0" y="321150"/>
            <a:ext cx="1894400" cy="14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322" y="357363"/>
            <a:ext cx="1875600" cy="140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25" y="2542483"/>
            <a:ext cx="1875600" cy="149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9020" y="2525225"/>
            <a:ext cx="1779905" cy="14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5350" y="321150"/>
            <a:ext cx="1875600" cy="14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2257" y="357362"/>
            <a:ext cx="2017593" cy="14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28725" y="2573899"/>
            <a:ext cx="1815650" cy="147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4250" y="2525225"/>
            <a:ext cx="1875600" cy="145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1383950" y="1762675"/>
            <a:ext cx="2153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ELA increased by 11%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839175" y="1857575"/>
            <a:ext cx="2271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Math decreased by 2%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1180400" y="4225800"/>
            <a:ext cx="25608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Science increased by 2%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602350" y="4179225"/>
            <a:ext cx="256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 increase by 1%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1184125" y="806675"/>
            <a:ext cx="38559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you.  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950" y="1073100"/>
            <a:ext cx="3955175" cy="34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371725" y="630225"/>
            <a:ext cx="48885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67975" y="164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Compare student engagement from  mid-March through the end of May.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Compare engagement levels by grade-level and departments.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Did overall engagement increase or decrease over time?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3" y="164050"/>
            <a:ext cx="1616562" cy="14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50" y="486300"/>
            <a:ext cx="2495050" cy="15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850" y="2460107"/>
            <a:ext cx="2495050" cy="192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0700" y="507550"/>
            <a:ext cx="2563774" cy="15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5140" y="2460100"/>
            <a:ext cx="2589334" cy="19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795275" y="451450"/>
            <a:ext cx="1620900" cy="24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 GLENN</a:t>
            </a:r>
            <a:endParaRPr sz="21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Engagement increased from 73% to 76% overall at Glenn.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2418450" y="445225"/>
            <a:ext cx="4307100" cy="7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Level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5039750" y="1392200"/>
            <a:ext cx="3545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size numbers are very similar as expected.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Note:  Students are counted in each subject area.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Seniors have off periods.</a:t>
            </a:r>
            <a:endParaRPr sz="24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75" y="1193300"/>
            <a:ext cx="43434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175" y="4344900"/>
            <a:ext cx="13049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2223775" y="371200"/>
            <a:ext cx="4525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Level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606850" y="3737650"/>
            <a:ext cx="72750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9th grade stayed strong the entire time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10th and 11th changed positions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12th grade has less data so their totals are less.</a:t>
            </a:r>
            <a:endParaRPr sz="22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50" y="1443122"/>
            <a:ext cx="3353625" cy="21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200" y="1398000"/>
            <a:ext cx="3385497" cy="2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2390275" y="489600"/>
            <a:ext cx="3337800" cy="7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Freshmen</a:t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666075" y="3892775"/>
            <a:ext cx="8244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Freshmen increased engagement by 3% and maintained a low 3% not contactable</a:t>
            </a:r>
            <a:endParaRPr sz="27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75" y="1530775"/>
            <a:ext cx="3119700" cy="223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574" y="1530772"/>
            <a:ext cx="3119700" cy="218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671250" y="990800"/>
            <a:ext cx="78015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Sophomores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858475" y="3922375"/>
            <a:ext cx="77373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Sophomores had the lowest engagement to start.  Engagement increased by 5%.  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73" y="1616050"/>
            <a:ext cx="3013000" cy="20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450" y="1616050"/>
            <a:ext cx="2640199" cy="20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345150" y="400775"/>
            <a:ext cx="26715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1369125" y="3663350"/>
            <a:ext cx="69048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Juniors increased engagement by 1%.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875" y="1343925"/>
            <a:ext cx="2960679" cy="21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075" y="1343925"/>
            <a:ext cx="2967987" cy="21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2972925" y="452575"/>
            <a:ext cx="2828100" cy="7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606850" y="3646725"/>
            <a:ext cx="78300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It’s not a surprise that Senior engagement decreased at the end of the year.  On the positive, Seniors had the smallest number of “Not Contactable” during both time periods.  Seniors were #1 in </a:t>
            </a:r>
            <a:r>
              <a:rPr lang="en" sz="2100"/>
              <a:t>communicating</a:t>
            </a:r>
            <a:r>
              <a:rPr lang="en" sz="2100"/>
              <a:t> with their teachers.</a:t>
            </a:r>
            <a:endParaRPr sz="21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225" y="1432725"/>
            <a:ext cx="2828177" cy="20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500" y="1432725"/>
            <a:ext cx="2971072" cy="2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