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15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2C643-CD93-4A83-A88B-153EDBF6343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00B0F-2C3B-4423-A2FF-D95D41E0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5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0B0F-2C3B-4423-A2FF-D95D41E0CE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6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2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ECDC-5F4D-434B-BC11-E907A01DCF1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DE2D-069B-4436-B489-70CE368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to open new Yoga-related Tea Stores in New York?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8458200" cy="21637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 business (stakeholder/target audience) want to open</a:t>
            </a:r>
            <a:r>
              <a:rPr lang="en-US" sz="2000" b="1" dirty="0" smtClean="0"/>
              <a:t> 5 tea stores in New York city </a:t>
            </a:r>
            <a:r>
              <a:rPr lang="en-US" sz="2000" dirty="0" smtClean="0"/>
              <a:t>selling also Yoga, meditation and alternative medicine equipment/books/tools/etc. </a:t>
            </a:r>
          </a:p>
          <a:p>
            <a:endParaRPr lang="en-US" sz="2000" dirty="0" smtClean="0"/>
          </a:p>
          <a:p>
            <a:r>
              <a:rPr lang="en-US" sz="2000" dirty="0" smtClean="0"/>
              <a:t>They want to find out how Yoga-related venues are distributed in the area, and </a:t>
            </a:r>
            <a:r>
              <a:rPr lang="en-US" sz="2000" u="sng" dirty="0" smtClean="0"/>
              <a:t>how efficiently these could be clustered to be served by each of the 5 stores in proximity</a:t>
            </a:r>
            <a:r>
              <a:rPr lang="en-US" sz="2000" dirty="0" smtClean="0"/>
              <a:t>, optimally within walking distance and with minimum number of river and bridge crossings (to make it easier for cyclists and walkers).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8458200" cy="2743200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We compiled a list of all yoga-related venues and their location data within a specific radius of New York City using </a:t>
            </a:r>
            <a:r>
              <a:rPr lang="en-US" sz="2000" b="1" dirty="0" err="1" smtClean="0"/>
              <a:t>Foursquare's</a:t>
            </a:r>
            <a:r>
              <a:rPr lang="en-US" sz="2000" b="1" dirty="0" smtClean="0"/>
              <a:t> database via their API:</a:t>
            </a:r>
          </a:p>
          <a:p>
            <a:pPr lvl="1"/>
            <a:r>
              <a:rPr lang="en-US" sz="1800" dirty="0" smtClean="0"/>
              <a:t>'explore' endpoint via a Regular API call </a:t>
            </a:r>
          </a:p>
          <a:p>
            <a:pPr lvl="1"/>
            <a:r>
              <a:rPr lang="en-US" sz="1800" dirty="0" smtClean="0"/>
              <a:t>containing the query "Yoga Studio", being the predominant Foursquare database category for yoga-related venues. </a:t>
            </a:r>
          </a:p>
          <a:p>
            <a:pPr lvl="1"/>
            <a:r>
              <a:rPr lang="en-US" sz="1800" dirty="0" smtClean="0"/>
              <a:t>The main data are Venue Name, Latitude and Longitude. </a:t>
            </a:r>
          </a:p>
          <a:p>
            <a:pPr lvl="1"/>
            <a:r>
              <a:rPr lang="en-US" sz="1800" dirty="0" smtClean="0"/>
              <a:t>Extract, pre-process and load the data into a framework (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) ready for modeling and evaluation.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31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295400"/>
            <a:ext cx="8458200" cy="5257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Data Understanding &amp; Preparation</a:t>
            </a:r>
          </a:p>
          <a:p>
            <a:pPr lvl="1"/>
            <a:r>
              <a:rPr lang="en-US" sz="1600" dirty="0" smtClean="0"/>
              <a:t>Foursquare DB -&gt; JSON -&gt; </a:t>
            </a:r>
            <a:r>
              <a:rPr lang="en-US" sz="1600" dirty="0" err="1" smtClean="0"/>
              <a:t>Dataframe</a:t>
            </a:r>
            <a:endParaRPr lang="en-US" sz="2000" dirty="0" smtClean="0"/>
          </a:p>
          <a:p>
            <a:r>
              <a:rPr lang="en-US" sz="2000" dirty="0" smtClean="0"/>
              <a:t>Exploratory data analysis</a:t>
            </a:r>
          </a:p>
          <a:p>
            <a:pPr lvl="1"/>
            <a:r>
              <a:rPr lang="en-US" sz="1600" b="1" dirty="0" smtClean="0"/>
              <a:t>Visualize</a:t>
            </a:r>
            <a:r>
              <a:rPr lang="en-US" sz="1600" dirty="0" smtClean="0"/>
              <a:t> yoga-related venues within a radius of 5km of New York City geographical </a:t>
            </a:r>
            <a:r>
              <a:rPr lang="en-US" sz="1600" dirty="0" err="1" smtClean="0"/>
              <a:t>centre</a:t>
            </a:r>
            <a:r>
              <a:rPr lang="en-US" sz="1600" dirty="0" smtClean="0"/>
              <a:t> superimposed on top of the city map -&gt; geographical spread of the venues -&gt; insights on possible challenges in covering distant and across-the-river venues.</a:t>
            </a:r>
          </a:p>
          <a:p>
            <a:r>
              <a:rPr lang="en-US" sz="2000" dirty="0" smtClean="0"/>
              <a:t>Modeling</a:t>
            </a:r>
          </a:p>
          <a:p>
            <a:pPr lvl="1"/>
            <a:r>
              <a:rPr lang="en-US" sz="1600" b="1" dirty="0" smtClean="0"/>
              <a:t>k-means</a:t>
            </a:r>
            <a:r>
              <a:rPr lang="en-US" sz="1600" dirty="0" smtClean="0"/>
              <a:t> algorithm used - simple but powerful for quickly discovering insights from unlabeled data.</a:t>
            </a:r>
          </a:p>
          <a:p>
            <a:pPr lvl="1"/>
            <a:r>
              <a:rPr lang="en-US" sz="1600" b="1" dirty="0" smtClean="0"/>
              <a:t>Initial feature set: distance of </a:t>
            </a:r>
            <a:r>
              <a:rPr lang="en-US" sz="1600" dirty="0" smtClean="0"/>
              <a:t>each venue from specific New York neighborhoods -&gt; </a:t>
            </a:r>
            <a:r>
              <a:rPr lang="en-US" sz="1600" dirty="0" err="1" smtClean="0"/>
              <a:t>inef</a:t>
            </a:r>
            <a:r>
              <a:rPr lang="en-US" sz="1600" dirty="0" smtClean="0"/>
              <a:t> inefficient, difficult to establish </a:t>
            </a:r>
            <a:r>
              <a:rPr lang="en-US" sz="1600" dirty="0" smtClean="0"/>
              <a:t>optimally centered </a:t>
            </a:r>
            <a:r>
              <a:rPr lang="en-US" sz="1600" dirty="0" smtClean="0"/>
              <a:t>neighborhoods.</a:t>
            </a:r>
          </a:p>
          <a:p>
            <a:pPr lvl="1"/>
            <a:r>
              <a:rPr lang="en-US" sz="1600" b="1" dirty="0" smtClean="0"/>
              <a:t>Final feature set: </a:t>
            </a:r>
            <a:r>
              <a:rPr lang="en-US" sz="1600" dirty="0" smtClean="0"/>
              <a:t> geographical coordinates (latitude, longitude) -&gt; optimal clusters based on the similarity of venues' </a:t>
            </a:r>
            <a:r>
              <a:rPr lang="en-US" sz="1600" dirty="0" err="1" smtClean="0"/>
              <a:t>geocoordinates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k-means algorithm was setup to run 10 times with different centroids, with the best outcome as final result.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114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8458200" cy="21637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k-means algorithm grouped 100 venues in 5 clusters. 4 out of 5 clusters contain significant number of venues in proximity to their optimal centroid, in order to justify opening a yoga-related tea store at or near the cluster's centroid. Only one cluster contains a couple of across-the-river venues, however the number is a very small percentage of the total number of venues the cluster contains. </a:t>
            </a:r>
            <a:endParaRPr lang="en-US" sz="2000" dirty="0"/>
          </a:p>
        </p:txBody>
      </p:sp>
      <p:pic>
        <p:nvPicPr>
          <p:cNvPr id="1026" name="Picture 2" descr="C:\Users\koskol\Desktop\Cap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04" y="3429000"/>
            <a:ext cx="4437246" cy="29614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8458200" cy="21637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An interesting observation is that the k-means algorithm was </a:t>
            </a:r>
            <a:r>
              <a:rPr lang="en-US" sz="2000" dirty="0" err="1" smtClean="0"/>
              <a:t>succesful</a:t>
            </a:r>
            <a:r>
              <a:rPr lang="en-US" sz="2000" dirty="0" smtClean="0"/>
              <a:t> in "taking into account" the presence of the river, producing 4 clusters that are not separated by any body of water. </a:t>
            </a:r>
          </a:p>
          <a:p>
            <a:r>
              <a:rPr lang="en-US" sz="2000" dirty="0" smtClean="0"/>
              <a:t>This exercise aimed to address in a highly qualified way a simple question using similarly simple but powerful techniques.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0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450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Capstone Project</vt:lpstr>
      <vt:lpstr>The business problem</vt:lpstr>
      <vt:lpstr>The data</vt:lpstr>
      <vt:lpstr>The methodology</vt:lpstr>
      <vt:lpstr>Results</vt:lpstr>
      <vt:lpstr>Discussion &amp;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cp:lastModifiedBy>koskol</cp:lastModifiedBy>
  <cp:revision>6</cp:revision>
  <dcterms:created xsi:type="dcterms:W3CDTF">2018-10-26T11:08:58Z</dcterms:created>
  <dcterms:modified xsi:type="dcterms:W3CDTF">2018-10-26T11:34:04Z</dcterms:modified>
</cp:coreProperties>
</file>