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10" Target="slides/slide5.xml" Type="http://schemas.openxmlformats.org/officeDocument/2006/relationships/slide"/>
<Relationship Id="rId11" Target="slides/slide6.xml" Type="http://schemas.openxmlformats.org/officeDocument/2006/relationships/slide"/>
<Relationship Id="rId12" Target="slides/slide7.xml" Type="http://schemas.openxmlformats.org/officeDocument/2006/relationships/slide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Relationship Id="rId8" Target="slides/slide3.xml" Type="http://schemas.openxmlformats.org/officeDocument/2006/relationships/slide"/>
<Relationship Id="rId9" Target="slides/slide4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6.xml" Type="http://schemas.openxmlformats.org/officeDocument/2006/relationships/slideLayout"/>
</Relationships>

</file>

<file path=ppt/slides/_rels/slide2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_rels/slide3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.png" Type="http://schemas.openxmlformats.org/officeDocument/2006/relationships/image"/>
</Relationships>

</file>

<file path=ppt/slides/_rels/slide4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.png" Type="http://schemas.openxmlformats.org/officeDocument/2006/relationships/image"/>
</Relationships>

</file>

<file path=ppt/slides/_rels/slide5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2.png" Type="http://schemas.openxmlformats.org/officeDocument/2006/relationships/image"/>
</Relationships>

</file>

<file path=ppt/slides/_rels/slide6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3.png" Type="http://schemas.openxmlformats.org/officeDocument/2006/relationships/image"/>
</Relationships>

</file>

<file path=ppt/slides/_rels/slide7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This is a title</a:t>
            </a: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title</a:t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text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7696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0"/>
            <a:ext cx="6781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100"/>
            <a:ext cx="914400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1206500"/>
            <a:ext cx="4445000" cy="4445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