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3" r:id="rId6"/>
    <p:sldId id="264" r:id="rId7"/>
    <p:sldId id="266" r:id="rId8"/>
    <p:sldId id="267" r:id="rId9"/>
    <p:sldId id="268" r:id="rId10"/>
    <p:sldId id="269" r:id="rId11"/>
    <p:sldId id="271" r:id="rId12"/>
    <p:sldId id="272" r:id="rId13"/>
    <p:sldId id="270" r:id="rId14"/>
  </p:sldIdLst>
  <p:sldSz cx="10693400" cy="7556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380">
          <p15:clr>
            <a:srgbClr val="000000"/>
          </p15:clr>
        </p15:guide>
        <p15:guide id="2" pos="3368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6" d="100"/>
          <a:sy n="106" d="100"/>
        </p:scale>
        <p:origin x="-1218" y="-72"/>
      </p:cViewPr>
      <p:guideLst>
        <p:guide orient="horz" pos="2380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0129348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3300" y="685800"/>
            <a:ext cx="4851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3300" y="685800"/>
            <a:ext cx="4851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3300" y="685800"/>
            <a:ext cx="4851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3300" y="685800"/>
            <a:ext cx="4851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3300" y="685800"/>
            <a:ext cx="4851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3300" y="685800"/>
            <a:ext cx="4851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3300" y="685800"/>
            <a:ext cx="4851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3300" y="685800"/>
            <a:ext cx="4851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3300" y="685800"/>
            <a:ext cx="4851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3300" y="685800"/>
            <a:ext cx="4851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3300" y="685800"/>
            <a:ext cx="4851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3300" y="685800"/>
            <a:ext cx="4851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3300" y="685800"/>
            <a:ext cx="4851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 0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345540" y="3000223"/>
            <a:ext cx="10002317" cy="406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Verdana"/>
              <a:buNone/>
              <a:defRPr sz="32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Verdana"/>
              <a:buNone/>
              <a:defRPr sz="32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Verdana"/>
              <a:buNone/>
              <a:defRPr sz="32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Verdana"/>
              <a:buNone/>
              <a:defRPr sz="32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Verdana"/>
              <a:buNone/>
              <a:defRPr sz="32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Verdana"/>
              <a:buNone/>
              <a:defRPr sz="32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Verdana"/>
              <a:buNone/>
              <a:defRPr sz="32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Verdana"/>
              <a:buNone/>
              <a:defRPr sz="32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Verdana"/>
              <a:buNone/>
              <a:defRPr sz="32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534669" y="1739455"/>
            <a:ext cx="9624061" cy="4991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290499" y="7095504"/>
            <a:ext cx="480815" cy="317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Verdana"/>
              <a:buNone/>
              <a:defRPr sz="2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Verdana"/>
              <a:buNone/>
              <a:defRPr sz="2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Verdana"/>
              <a:buNone/>
              <a:defRPr sz="2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Verdana"/>
              <a:buNone/>
              <a:defRPr sz="2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Verdana"/>
              <a:buNone/>
              <a:defRPr sz="2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Verdana"/>
              <a:buNone/>
              <a:defRPr sz="2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Verdana"/>
              <a:buNone/>
              <a:defRPr sz="2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Verdana"/>
              <a:buNone/>
              <a:defRPr sz="2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Verdana"/>
              <a:buNone/>
              <a:defRPr sz="2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8890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-1"/>
            <a:ext cx="4277271" cy="7560058"/>
          </a:xfrm>
          <a:prstGeom prst="rect">
            <a:avLst/>
          </a:prstGeom>
          <a:solidFill>
            <a:srgbClr val="4E59A3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290499" y="7095504"/>
            <a:ext cx="480815" cy="317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Verdana"/>
              <a:buNone/>
              <a:defRPr sz="2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Verdana"/>
              <a:buNone/>
              <a:defRPr sz="2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Verdana"/>
              <a:buNone/>
              <a:defRPr sz="2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Verdana"/>
              <a:buNone/>
              <a:defRPr sz="2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Verdana"/>
              <a:buNone/>
              <a:defRPr sz="2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Verdana"/>
              <a:buNone/>
              <a:defRPr sz="2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Verdana"/>
              <a:buNone/>
              <a:defRPr sz="2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Verdana"/>
              <a:buNone/>
              <a:defRPr sz="2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Verdana"/>
              <a:buNone/>
              <a:defRPr sz="2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8890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0">
  <p:cSld name="Blank 0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290499" y="7095504"/>
            <a:ext cx="480815" cy="317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Verdana"/>
              <a:buNone/>
              <a:defRPr sz="2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Verdana"/>
              <a:buNone/>
              <a:defRPr sz="2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Verdana"/>
              <a:buNone/>
              <a:defRPr sz="2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Verdana"/>
              <a:buNone/>
              <a:defRPr sz="2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Verdana"/>
              <a:buNone/>
              <a:defRPr sz="2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Verdana"/>
              <a:buNone/>
              <a:defRPr sz="2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Verdana"/>
              <a:buNone/>
              <a:defRPr sz="2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Verdana"/>
              <a:buNone/>
              <a:defRPr sz="2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Verdana"/>
              <a:buNone/>
              <a:defRPr sz="2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8890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Two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/>
          <p:nvPr/>
        </p:nvSpPr>
        <p:spPr>
          <a:xfrm>
            <a:off x="0" y="6349"/>
            <a:ext cx="4277271" cy="7553708"/>
          </a:xfrm>
          <a:prstGeom prst="rect">
            <a:avLst/>
          </a:prstGeom>
          <a:solidFill>
            <a:srgbClr val="4E59A3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45540" y="3000223"/>
            <a:ext cx="10002317" cy="406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Verdana"/>
              <a:buNone/>
              <a:defRPr sz="32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Verdana"/>
              <a:buNone/>
              <a:defRPr sz="32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Verdana"/>
              <a:buNone/>
              <a:defRPr sz="32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Verdana"/>
              <a:buNone/>
              <a:defRPr sz="32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Verdana"/>
              <a:buNone/>
              <a:defRPr sz="32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Verdana"/>
              <a:buNone/>
              <a:defRPr sz="32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Verdana"/>
              <a:buNone/>
              <a:defRPr sz="32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Verdana"/>
              <a:buNone/>
              <a:defRPr sz="32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Verdana"/>
              <a:buNone/>
              <a:defRPr sz="32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534669" y="1739455"/>
            <a:ext cx="4651630" cy="4991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290499" y="7095504"/>
            <a:ext cx="480815" cy="317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Verdana"/>
              <a:buNone/>
              <a:defRPr sz="2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Verdana"/>
              <a:buNone/>
              <a:defRPr sz="2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Verdana"/>
              <a:buNone/>
              <a:defRPr sz="2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Verdana"/>
              <a:buNone/>
              <a:defRPr sz="2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Verdana"/>
              <a:buNone/>
              <a:defRPr sz="2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Verdana"/>
              <a:buNone/>
              <a:defRPr sz="2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Verdana"/>
              <a:buNone/>
              <a:defRPr sz="2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Verdana"/>
              <a:buNone/>
              <a:defRPr sz="2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Verdana"/>
              <a:buNone/>
              <a:defRPr sz="2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8890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/>
          <p:nvPr/>
        </p:nvSpPr>
        <p:spPr>
          <a:xfrm>
            <a:off x="0" y="-1"/>
            <a:ext cx="4277271" cy="7560058"/>
          </a:xfrm>
          <a:prstGeom prst="rect">
            <a:avLst/>
          </a:prstGeom>
          <a:solidFill>
            <a:srgbClr val="4E59A3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802005" y="2344483"/>
            <a:ext cx="9089391" cy="1588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Verdana"/>
              <a:buNone/>
              <a:defRPr sz="32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Verdana"/>
              <a:buNone/>
              <a:defRPr sz="32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Verdana"/>
              <a:buNone/>
              <a:defRPr sz="32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Verdana"/>
              <a:buNone/>
              <a:defRPr sz="32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Verdana"/>
              <a:buNone/>
              <a:defRPr sz="32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Verdana"/>
              <a:buNone/>
              <a:defRPr sz="32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Verdana"/>
              <a:buNone/>
              <a:defRPr sz="32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Verdana"/>
              <a:buNone/>
              <a:defRPr sz="32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Verdana"/>
              <a:buNone/>
              <a:defRPr sz="32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1604010" y="4235196"/>
            <a:ext cx="7485379" cy="1890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290499" y="7095504"/>
            <a:ext cx="480815" cy="317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Verdana"/>
              <a:buNone/>
              <a:defRPr sz="2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Verdana"/>
              <a:buNone/>
              <a:defRPr sz="2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Verdana"/>
              <a:buNone/>
              <a:defRPr sz="2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Verdana"/>
              <a:buNone/>
              <a:defRPr sz="2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Verdana"/>
              <a:buNone/>
              <a:defRPr sz="2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Verdana"/>
              <a:buNone/>
              <a:defRPr sz="2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Verdana"/>
              <a:buNone/>
              <a:defRPr sz="2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Verdana"/>
              <a:buNone/>
              <a:defRPr sz="2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Verdana"/>
              <a:buNone/>
              <a:defRPr sz="2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8890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/>
          <p:nvPr/>
        </p:nvSpPr>
        <p:spPr>
          <a:xfrm>
            <a:off x="0" y="-1"/>
            <a:ext cx="4277271" cy="7560058"/>
          </a:xfrm>
          <a:prstGeom prst="rect">
            <a:avLst/>
          </a:prstGeom>
          <a:solidFill>
            <a:srgbClr val="4E59A3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345540" y="3000223"/>
            <a:ext cx="10002317" cy="406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Verdana"/>
              <a:buNone/>
              <a:defRPr sz="32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Verdana"/>
              <a:buNone/>
              <a:defRPr sz="32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Verdana"/>
              <a:buNone/>
              <a:defRPr sz="32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Verdana"/>
              <a:buNone/>
              <a:defRPr sz="32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Verdana"/>
              <a:buNone/>
              <a:defRPr sz="32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Verdana"/>
              <a:buNone/>
              <a:defRPr sz="32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Verdana"/>
              <a:buNone/>
              <a:defRPr sz="32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Verdana"/>
              <a:buNone/>
              <a:defRPr sz="32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Verdana"/>
              <a:buNone/>
              <a:defRPr sz="32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290499" y="7095504"/>
            <a:ext cx="480815" cy="317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Verdana"/>
              <a:buNone/>
              <a:defRPr sz="2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Verdana"/>
              <a:buNone/>
              <a:defRPr sz="2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Verdana"/>
              <a:buNone/>
              <a:defRPr sz="2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Verdana"/>
              <a:buNone/>
              <a:defRPr sz="2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Verdana"/>
              <a:buNone/>
              <a:defRPr sz="2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Verdana"/>
              <a:buNone/>
              <a:defRPr sz="2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Verdana"/>
              <a:buNone/>
              <a:defRPr sz="2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Verdana"/>
              <a:buNone/>
              <a:defRPr sz="2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Verdana"/>
              <a:buNone/>
              <a:defRPr sz="2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8890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6349"/>
            <a:ext cx="4277271" cy="7553708"/>
          </a:xfrm>
          <a:prstGeom prst="rect">
            <a:avLst/>
          </a:prstGeom>
          <a:solidFill>
            <a:srgbClr val="4E59A3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4754245" y="1655064"/>
            <a:ext cx="5480304" cy="3593592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345540" y="3000223"/>
            <a:ext cx="10002317" cy="406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Verdana"/>
              <a:buNone/>
              <a:defRPr sz="32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Verdana"/>
              <a:buNone/>
              <a:defRPr sz="32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Verdana"/>
              <a:buNone/>
              <a:defRPr sz="32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Verdana"/>
              <a:buNone/>
              <a:defRPr sz="32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Verdana"/>
              <a:buNone/>
              <a:defRPr sz="32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Verdana"/>
              <a:buNone/>
              <a:defRPr sz="32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Verdana"/>
              <a:buNone/>
              <a:defRPr sz="32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Verdana"/>
              <a:buNone/>
              <a:defRPr sz="32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Verdana"/>
              <a:buNone/>
              <a:defRPr sz="32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534669" y="1739455"/>
            <a:ext cx="9624061" cy="4991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290499" y="7095504"/>
            <a:ext cx="480815" cy="317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Verdana"/>
              <a:buNone/>
              <a:defRPr sz="2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Verdana"/>
              <a:buNone/>
              <a:defRPr sz="2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Verdana"/>
              <a:buNone/>
              <a:defRPr sz="2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Verdana"/>
              <a:buNone/>
              <a:defRPr sz="2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Verdana"/>
              <a:buNone/>
              <a:defRPr sz="2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Verdana"/>
              <a:buNone/>
              <a:defRPr sz="2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Verdana"/>
              <a:buNone/>
              <a:defRPr sz="2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Verdana"/>
              <a:buNone/>
              <a:defRPr sz="2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Verdana"/>
              <a:buNone/>
              <a:defRPr sz="2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8890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/>
        </p:nvSpPr>
        <p:spPr>
          <a:xfrm>
            <a:off x="302934" y="2735690"/>
            <a:ext cx="4326892" cy="420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5080" lvl="0" indent="12700" algn="just" rtl="0">
              <a:lnSpc>
                <a:spcPct val="1072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Verdana"/>
              <a:buNone/>
            </a:pPr>
            <a:r>
              <a:rPr lang="ru-RU" sz="28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sz="2800" b="1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3" name="Google Shape;43;p9"/>
          <p:cNvSpPr txBox="1"/>
          <p:nvPr/>
        </p:nvSpPr>
        <p:spPr>
          <a:xfrm>
            <a:off x="541356" y="1668152"/>
            <a:ext cx="2825751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None/>
            </a:pPr>
            <a:endParaRPr sz="1400" b="1" i="1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4" name="Google Shape;44;p9"/>
          <p:cNvSpPr txBox="1"/>
          <p:nvPr/>
        </p:nvSpPr>
        <p:spPr>
          <a:xfrm>
            <a:off x="450143" y="4744411"/>
            <a:ext cx="6000117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39700" marR="0" lvl="0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" name="Google Shape;45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0693399" cy="7556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/>
          <p:nvPr/>
        </p:nvSpPr>
        <p:spPr>
          <a:xfrm>
            <a:off x="6714852" y="3805693"/>
            <a:ext cx="3504952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chemeClr val="lt1"/>
              </a:buClr>
              <a:buSzPts val="4800"/>
            </a:pPr>
            <a:r>
              <a:rPr lang="en-US" sz="2400" dirty="0">
                <a:solidFill>
                  <a:schemeClr val="bg1"/>
                </a:solidFill>
              </a:rPr>
              <a:t>Development of a chat messenger for different 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professions </a:t>
            </a:r>
          </a:p>
        </p:txBody>
      </p:sp>
      <p:sp>
        <p:nvSpPr>
          <p:cNvPr id="47" name="Google Shape;47;p9"/>
          <p:cNvSpPr/>
          <p:nvPr/>
        </p:nvSpPr>
        <p:spPr>
          <a:xfrm>
            <a:off x="8083004" y="6750815"/>
            <a:ext cx="229582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endParaRPr sz="18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666180" y="2698130"/>
            <a:ext cx="273630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lang="en-US" sz="1800" b="1" dirty="0" err="1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Dialog,Users,Groups</a:t>
            </a:r>
            <a:r>
              <a:rPr lang="en-US" sz="1800" b="1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page</a:t>
            </a:r>
            <a:endParaRPr sz="1800" b="1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22"/>
          <p:cNvSpPr/>
          <p:nvPr/>
        </p:nvSpPr>
        <p:spPr>
          <a:xfrm>
            <a:off x="4698628" y="1643322"/>
            <a:ext cx="5346700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mes New Roman"/>
              <a:buNone/>
            </a:pPr>
            <a:endParaRPr sz="2400" b="0" i="0" u="none" strike="noStrike" cap="none" dirty="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129" y="1228165"/>
            <a:ext cx="6320118" cy="4876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666180" y="2698130"/>
            <a:ext cx="273630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lang="en-US" sz="1800" b="1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Authorization page</a:t>
            </a:r>
            <a:endParaRPr sz="1800" b="1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22"/>
          <p:cNvSpPr/>
          <p:nvPr/>
        </p:nvSpPr>
        <p:spPr>
          <a:xfrm>
            <a:off x="4698628" y="1643322"/>
            <a:ext cx="5346700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mes New Roman"/>
              <a:buNone/>
            </a:pPr>
            <a:endParaRPr sz="2400" b="0" i="0" u="none" strike="noStrike" cap="none" dirty="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312" y="1643322"/>
            <a:ext cx="5943600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5051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666180" y="2698130"/>
            <a:ext cx="273630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lang="en-US" sz="1800" b="1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of the project</a:t>
            </a:r>
            <a:endParaRPr sz="1800" b="1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22"/>
          <p:cNvSpPr/>
          <p:nvPr/>
        </p:nvSpPr>
        <p:spPr>
          <a:xfrm>
            <a:off x="4698628" y="1643322"/>
            <a:ext cx="5346700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mes New Roman"/>
              <a:buNone/>
            </a:pPr>
            <a:endParaRPr sz="2400" b="0" i="0" u="none" strike="noStrike" cap="none" dirty="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4257563" y="2307785"/>
            <a:ext cx="6060813" cy="1890713"/>
          </a:xfrm>
        </p:spPr>
        <p:txBody>
          <a:bodyPr/>
          <a:lstStyle/>
          <a:p>
            <a:pPr marL="514350" indent="-285750">
              <a:buFontTx/>
              <a:buChar char="-"/>
            </a:pPr>
            <a:r>
              <a:rPr lang="en-US" sz="36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Video call</a:t>
            </a:r>
          </a:p>
          <a:p>
            <a:pPr marL="514350" indent="-285750">
              <a:buFontTx/>
              <a:buChar char="-"/>
            </a:pPr>
            <a:r>
              <a:rPr lang="en-US" sz="36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Audio call</a:t>
            </a:r>
          </a:p>
          <a:p>
            <a:pPr marL="514350" indent="-285750">
              <a:buFontTx/>
              <a:buChar char="-"/>
            </a:pPr>
            <a:r>
              <a:rPr lang="en-US" sz="36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Streaming</a:t>
            </a:r>
          </a:p>
          <a:p>
            <a:pPr marL="514350" indent="-285750">
              <a:buFontTx/>
              <a:buChar char="-"/>
            </a:pPr>
            <a:r>
              <a:rPr lang="en-US" sz="36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Monetization</a:t>
            </a:r>
          </a:p>
          <a:p>
            <a:pPr marL="514350" indent="-285750">
              <a:buFontTx/>
              <a:buChar char="-"/>
            </a:pPr>
            <a:r>
              <a:rPr lang="en-US" sz="36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Sending photos and videos</a:t>
            </a:r>
            <a:endParaRPr lang="ru-RU" sz="36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287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/>
          <p:nvPr/>
        </p:nvSpPr>
        <p:spPr>
          <a:xfrm>
            <a:off x="-20411" y="-96031"/>
            <a:ext cx="10692005" cy="7547358"/>
          </a:xfrm>
          <a:prstGeom prst="rect">
            <a:avLst/>
          </a:prstGeom>
          <a:solidFill>
            <a:srgbClr val="4E59A3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endParaRPr sz="24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endParaRPr sz="24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endParaRPr sz="24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endParaRPr sz="24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endParaRPr sz="24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endParaRPr sz="24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endParaRPr sz="24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buSzPts val="2400"/>
            </a:pPr>
            <a:r>
              <a:rPr lang="en-US" sz="240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</a:t>
            </a:r>
            <a:r>
              <a:rPr lang="en-US" sz="5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Thank you for your </a:t>
            </a:r>
            <a:r>
              <a:rPr lang="en-US" sz="5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attention</a:t>
            </a:r>
            <a:endParaRPr lang="kk-KZ" sz="5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SzPts val="2400"/>
            </a:pPr>
            <a:endParaRPr lang="kk-KZ" sz="5400" u="none" strike="noStrike" cap="none" dirty="0">
              <a:solidFill>
                <a:schemeClr val="bg1"/>
              </a:solidFill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  <a:p>
            <a:pPr lvl="0">
              <a:buSzPts val="2400"/>
            </a:pPr>
            <a:endParaRPr lang="kk-KZ" sz="5400" dirty="0" smtClean="0">
              <a:solidFill>
                <a:schemeClr val="bg1"/>
              </a:solidFill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  <a:p>
            <a:pPr lvl="0">
              <a:buSzPts val="2400"/>
            </a:pPr>
            <a:r>
              <a:rPr lang="kk-KZ" sz="5400" u="none" strike="noStrike" cap="none" dirty="0">
                <a:solidFill>
                  <a:schemeClr val="bg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 </a:t>
            </a:r>
            <a:r>
              <a:rPr lang="kk-KZ" sz="5400" u="none" strike="noStrike" cap="none" dirty="0" smtClean="0">
                <a:solidFill>
                  <a:schemeClr val="bg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     </a:t>
            </a:r>
            <a:endParaRPr sz="5400" u="none" strike="noStrike" cap="none" dirty="0">
              <a:solidFill>
                <a:schemeClr val="bg1"/>
              </a:solidFill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</p:txBody>
      </p:sp>
      <p:sp>
        <p:nvSpPr>
          <p:cNvPr id="176" name="Google Shape;176;p23"/>
          <p:cNvSpPr txBox="1"/>
          <p:nvPr/>
        </p:nvSpPr>
        <p:spPr>
          <a:xfrm>
            <a:off x="2838932" y="3572555"/>
            <a:ext cx="4973321" cy="210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97534" marR="5080" lvl="0" indent="-585469" algn="l" rtl="0">
              <a:lnSpc>
                <a:spcPct val="1072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3"/>
          <p:cNvSpPr txBox="1"/>
          <p:nvPr/>
        </p:nvSpPr>
        <p:spPr>
          <a:xfrm>
            <a:off x="3922269" y="792298"/>
            <a:ext cx="2825751" cy="215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None/>
            </a:pPr>
            <a:endParaRPr sz="1400" b="1" i="1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/>
          <p:nvPr/>
        </p:nvSpPr>
        <p:spPr>
          <a:xfrm>
            <a:off x="5346700" y="1160337"/>
            <a:ext cx="5346700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0070C0"/>
              </a:buClr>
              <a:buSzPts val="2800"/>
            </a:pPr>
            <a:r>
              <a:rPr lang="en-US" sz="24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This is an application similar to discord. Where everyone can choose a narrow topic and </a:t>
            </a:r>
            <a:r>
              <a:rPr lang="en-US" sz="2400" b="1" i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chat to each other</a:t>
            </a:r>
            <a:endParaRPr sz="2400" b="1" i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3" name="Google Shape;5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38588" y="1594027"/>
            <a:ext cx="923875" cy="1028278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0"/>
          <p:cNvSpPr/>
          <p:nvPr/>
        </p:nvSpPr>
        <p:spPr>
          <a:xfrm>
            <a:off x="738188" y="2910671"/>
            <a:ext cx="53467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lang="en-US" sz="4000" b="1" i="0" u="none" strike="noStrike" cap="none" dirty="0" smtClean="0">
                <a:solidFill>
                  <a:schemeClr val="bg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Chat app</a:t>
            </a:r>
            <a:endParaRPr sz="4000" b="1" i="0" u="none" strike="noStrike" cap="none" dirty="0">
              <a:solidFill>
                <a:schemeClr val="bg1"/>
              </a:solidFill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89" y="3460376"/>
            <a:ext cx="5567082" cy="3478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/>
          <p:nvPr/>
        </p:nvSpPr>
        <p:spPr>
          <a:xfrm>
            <a:off x="0" y="2121"/>
            <a:ext cx="4277271" cy="7557935"/>
          </a:xfrm>
          <a:prstGeom prst="rect">
            <a:avLst/>
          </a:prstGeom>
          <a:solidFill>
            <a:srgbClr val="4E59A3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1"/>
          <p:cNvSpPr txBox="1"/>
          <p:nvPr/>
        </p:nvSpPr>
        <p:spPr>
          <a:xfrm>
            <a:off x="436016" y="3032939"/>
            <a:ext cx="3659506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imes New Roman"/>
              <a:buNone/>
            </a:pPr>
            <a:r>
              <a:rPr lang="en-US" sz="4000" b="1" dirty="0" smtClea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Opportunities</a:t>
            </a:r>
            <a:endParaRPr sz="4000" b="1" i="0" u="none" strike="noStrike" cap="none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1"/>
          <p:cNvSpPr/>
          <p:nvPr/>
        </p:nvSpPr>
        <p:spPr>
          <a:xfrm>
            <a:off x="5830189" y="1129791"/>
            <a:ext cx="941832" cy="114604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1"/>
          <p:cNvSpPr/>
          <p:nvPr/>
        </p:nvSpPr>
        <p:spPr>
          <a:xfrm>
            <a:off x="8192389" y="1181608"/>
            <a:ext cx="1106424" cy="103327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1"/>
          <p:cNvSpPr txBox="1"/>
          <p:nvPr/>
        </p:nvSpPr>
        <p:spPr>
          <a:xfrm>
            <a:off x="7961476" y="6303548"/>
            <a:ext cx="1359536" cy="205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5080" lvl="0" indent="1270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E59A3"/>
              </a:buClr>
              <a:buSzPts val="1800"/>
              <a:buFont typeface="Verdana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1"/>
          <p:cNvSpPr/>
          <p:nvPr/>
        </p:nvSpPr>
        <p:spPr>
          <a:xfrm>
            <a:off x="5939916" y="3007360"/>
            <a:ext cx="902208" cy="12466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1"/>
          <p:cNvSpPr/>
          <p:nvPr/>
        </p:nvSpPr>
        <p:spPr>
          <a:xfrm>
            <a:off x="7997317" y="3013455"/>
            <a:ext cx="1216152" cy="105765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1"/>
          <p:cNvSpPr/>
          <p:nvPr/>
        </p:nvSpPr>
        <p:spPr>
          <a:xfrm>
            <a:off x="6784213" y="4932490"/>
            <a:ext cx="1213104" cy="1240537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1"/>
          <p:cNvSpPr txBox="1"/>
          <p:nvPr/>
        </p:nvSpPr>
        <p:spPr>
          <a:xfrm>
            <a:off x="295732" y="7097638"/>
            <a:ext cx="441961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Verdana"/>
              <a:buNone/>
            </a:pPr>
            <a:endParaRPr sz="2100" b="1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8" name="Google Shape;68;p11"/>
          <p:cNvSpPr txBox="1"/>
          <p:nvPr/>
        </p:nvSpPr>
        <p:spPr>
          <a:xfrm>
            <a:off x="5425723" y="2417386"/>
            <a:ext cx="172339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>
              <a:buClr>
                <a:schemeClr val="accent1"/>
              </a:buClr>
              <a:buSzPts val="1400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users from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different countries</a:t>
            </a:r>
          </a:p>
          <a:p>
            <a:pPr lvl="0" algn="ctr">
              <a:buClr>
                <a:schemeClr val="accent1"/>
              </a:buClr>
              <a:buSzPts val="1400"/>
            </a:pPr>
            <a:endParaRPr sz="1400" b="1" u="none" strike="noStrike" cap="none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</p:txBody>
      </p:sp>
      <p:sp>
        <p:nvSpPr>
          <p:cNvPr id="69" name="Google Shape;69;p11"/>
          <p:cNvSpPr txBox="1"/>
          <p:nvPr/>
        </p:nvSpPr>
        <p:spPr>
          <a:xfrm>
            <a:off x="8071690" y="2417386"/>
            <a:ext cx="1667497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12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Brainstorm</a:t>
            </a:r>
            <a:endParaRPr sz="1400" b="1" i="0" u="none" strike="noStrike" cap="none" dirty="0">
              <a:solidFill>
                <a:schemeClr val="accent1">
                  <a:lumMod val="75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59A3"/>
              </a:buClr>
              <a:buSzPts val="1200"/>
              <a:buFont typeface="Verdana"/>
              <a:buNone/>
            </a:pPr>
            <a:endParaRPr sz="1200" b="0" i="0" u="none" strike="noStrike" cap="none" dirty="0">
              <a:solidFill>
                <a:srgbClr val="4E59A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0" name="Google Shape;70;p11"/>
          <p:cNvSpPr txBox="1"/>
          <p:nvPr/>
        </p:nvSpPr>
        <p:spPr>
          <a:xfrm>
            <a:off x="5002921" y="4257920"/>
            <a:ext cx="1748790" cy="205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5080" lvl="0" indent="260984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E59A3"/>
              </a:buClr>
              <a:buSzPts val="1800"/>
              <a:buFont typeface="Verdana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1"/>
          <p:cNvSpPr txBox="1"/>
          <p:nvPr/>
        </p:nvSpPr>
        <p:spPr>
          <a:xfrm>
            <a:off x="7672145" y="4199552"/>
            <a:ext cx="1819910" cy="205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0850" marR="5080" lvl="0" indent="-438784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E59A3"/>
              </a:buClr>
              <a:buSzPts val="1800"/>
              <a:buFont typeface="Verdana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1"/>
          <p:cNvSpPr txBox="1"/>
          <p:nvPr/>
        </p:nvSpPr>
        <p:spPr>
          <a:xfrm>
            <a:off x="4743385" y="5967971"/>
            <a:ext cx="1854836" cy="205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5080" lvl="0" indent="50038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E59A3"/>
              </a:buClr>
              <a:buSzPts val="1800"/>
              <a:buFont typeface="Verdana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1"/>
          <p:cNvSpPr txBox="1"/>
          <p:nvPr/>
        </p:nvSpPr>
        <p:spPr>
          <a:xfrm>
            <a:off x="345534" y="3985243"/>
            <a:ext cx="3101976" cy="210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5080" lvl="0" indent="12700" algn="l" rtl="0">
              <a:lnSpc>
                <a:spcPct val="1072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None/>
            </a:pPr>
            <a:endParaRPr sz="1400" b="1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4" name="Google Shape;74;p11"/>
          <p:cNvSpPr txBox="1"/>
          <p:nvPr/>
        </p:nvSpPr>
        <p:spPr>
          <a:xfrm>
            <a:off x="450156" y="753914"/>
            <a:ext cx="2825751" cy="215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None/>
            </a:pPr>
            <a:endParaRPr sz="1400" b="1" i="1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5" name="Google Shape;75;p11"/>
          <p:cNvSpPr txBox="1"/>
          <p:nvPr/>
        </p:nvSpPr>
        <p:spPr>
          <a:xfrm>
            <a:off x="5670803" y="783997"/>
            <a:ext cx="3866897" cy="190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59A3"/>
              </a:buClr>
              <a:buSzPts val="1200"/>
              <a:buFont typeface="Verdana"/>
              <a:buNone/>
            </a:pPr>
            <a:endParaRPr sz="1200" b="0" i="0" u="none" strike="noStrike" cap="none">
              <a:solidFill>
                <a:srgbClr val="4E59A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6" name="Google Shape;76;p11"/>
          <p:cNvSpPr/>
          <p:nvPr/>
        </p:nvSpPr>
        <p:spPr>
          <a:xfrm>
            <a:off x="7485427" y="4193826"/>
            <a:ext cx="2239931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</a:pPr>
            <a:r>
              <a:rPr lang="en-US" sz="1400" b="1" i="0" u="none" strike="noStrike" cap="none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Streamin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g</a:t>
            </a:r>
            <a:endParaRPr sz="1400" b="1" i="0" u="none" strike="noStrike" cap="none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</p:txBody>
      </p:sp>
      <p:sp>
        <p:nvSpPr>
          <p:cNvPr id="77" name="Google Shape;77;p11"/>
          <p:cNvSpPr/>
          <p:nvPr/>
        </p:nvSpPr>
        <p:spPr>
          <a:xfrm>
            <a:off x="5425723" y="4199552"/>
            <a:ext cx="18690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 topics</a:t>
            </a:r>
            <a:endParaRPr sz="1400" b="1" i="0" u="none" strike="noStrike" cap="none" dirty="0">
              <a:solidFill>
                <a:schemeClr val="accent1">
                  <a:lumMod val="75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11"/>
          <p:cNvSpPr/>
          <p:nvPr/>
        </p:nvSpPr>
        <p:spPr>
          <a:xfrm>
            <a:off x="6629983" y="6149659"/>
            <a:ext cx="170110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</a:pPr>
            <a:r>
              <a:rPr lang="en-US" dirty="0">
                <a:solidFill>
                  <a:schemeClr val="accent1"/>
                </a:solidFill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Times New Roman"/>
                <a:cs typeface="Times New Roman"/>
                <a:sym typeface="Times New Roman"/>
              </a:rPr>
              <a:t>      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  <a:sym typeface="Times New Roman"/>
              </a:rPr>
              <a:t>Video call</a:t>
            </a:r>
            <a:endParaRPr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/>
        </p:nvSpPr>
        <p:spPr>
          <a:xfrm>
            <a:off x="90116" y="2554114"/>
            <a:ext cx="4209072" cy="2179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5080" lvl="0" indent="12700" algn="ctr" rtl="0">
              <a:lnSpc>
                <a:spcPct val="11769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imes New Roman"/>
              <a:buNone/>
            </a:pPr>
            <a:r>
              <a:rPr lang="en-US" sz="3600" b="1" i="0" u="none" strike="noStrike" cap="none" dirty="0" smtClea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main directions in chat app</a:t>
            </a:r>
            <a:endParaRPr sz="3600" b="1" i="0" u="none" strike="noStrike" cap="none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345540" y="792310"/>
            <a:ext cx="2825751" cy="215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None/>
            </a:pPr>
            <a:endParaRPr sz="1400" b="1" i="1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4698628" y="1546002"/>
            <a:ext cx="5544616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mes New Roman"/>
              <a:buAutoNum type="arabicPeriod"/>
            </a:pPr>
            <a:r>
              <a:rPr lang="en-US" sz="2400" b="0" i="0" u="none" strike="noStrike" cap="none" dirty="0" smtClean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Workers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mes New Roman"/>
              <a:buAutoNum type="arabicPeriod"/>
            </a:pPr>
            <a:r>
              <a:rPr lang="ru-RU" sz="2400" b="0" i="0" u="none" strike="noStrike" cap="none" dirty="0" smtClean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 smtClean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Helpers</a:t>
            </a:r>
            <a:r>
              <a:rPr lang="ru-RU" sz="2400" b="0" i="0" u="none" strike="noStrike" cap="none" dirty="0" smtClean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ru-RU" sz="2400" b="0" i="0" u="none" strike="noStrike" cap="none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FAQ;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400" dirty="0" smtClean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</a:t>
            </a:r>
            <a:r>
              <a:rPr lang="ru-RU" sz="2400" b="0" i="0" u="none" strike="noStrike" cap="none" dirty="0" smtClean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mes New Roman"/>
              <a:buNone/>
            </a:pPr>
            <a:r>
              <a:rPr lang="ru-RU" sz="2400" b="0" i="0" u="none" strike="noStrike" cap="none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</a:t>
            </a:r>
            <a:r>
              <a:rPr lang="en-US" sz="2400" dirty="0" smtClean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Bloggers</a:t>
            </a:r>
            <a:r>
              <a:rPr lang="ru-RU" sz="2400" b="0" i="0" u="none" strike="noStrike" cap="none" dirty="0" smtClean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mes New Roman"/>
              <a:buNone/>
            </a:pPr>
            <a:r>
              <a:rPr lang="ru-RU" sz="2400" b="0" i="0" u="none" strike="noStrike" cap="none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</a:t>
            </a:r>
            <a:r>
              <a:rPr lang="en-US" sz="2400" dirty="0" smtClean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Gamers</a:t>
            </a:r>
            <a:r>
              <a:rPr lang="ru-RU" sz="2400" b="0" i="0" u="none" strike="noStrike" cap="none" dirty="0" smtClean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mes New Roman"/>
              <a:buNone/>
            </a:pPr>
            <a:r>
              <a:rPr lang="ru-RU" sz="2400" b="0" i="0" u="none" strike="noStrike" cap="none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</a:t>
            </a:r>
            <a:r>
              <a:rPr lang="en-US" sz="2400" b="0" i="0" u="none" strike="noStrike" cap="none" dirty="0" smtClean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Interlocutors</a:t>
            </a:r>
            <a:r>
              <a:rPr lang="ru-RU" sz="2400" b="0" i="0" u="none" strike="noStrike" cap="none" dirty="0" smtClean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/>
        </p:nvSpPr>
        <p:spPr>
          <a:xfrm>
            <a:off x="6735190" y="2090105"/>
            <a:ext cx="2880361" cy="278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R="5080" lvl="0" indent="12700">
              <a:lnSpc>
                <a:spcPct val="125000"/>
              </a:lnSpc>
              <a:buClr>
                <a:schemeClr val="accent1"/>
              </a:buClr>
              <a:buSzPts val="1600"/>
            </a:pPr>
            <a:r>
              <a:rPr lang="en-US" sz="16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does not take up memory</a:t>
            </a:r>
            <a:endParaRPr sz="1600" b="0" i="0" u="none" strike="noStrike" cap="none" dirty="0">
              <a:solidFill>
                <a:schemeClr val="accent1"/>
              </a:solidFill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6735191" y="3646046"/>
            <a:ext cx="202565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Times New Roman"/>
              <a:buNone/>
            </a:pPr>
            <a:r>
              <a:rPr lang="en-US" sz="1600" b="0" i="0" u="none" strike="noStrike" cap="none" dirty="0" smtClean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need to update</a:t>
            </a:r>
            <a:endParaRPr sz="1600" b="0" i="0" u="none" strike="noStrike" cap="none" dirty="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6735191" y="5180169"/>
            <a:ext cx="322580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indent="12700">
              <a:buClr>
                <a:schemeClr val="accent1"/>
              </a:buClr>
              <a:buSzPts val="1600"/>
            </a:pPr>
            <a:r>
              <a:rPr lang="en-US" sz="16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Boot with slow internet</a:t>
            </a:r>
            <a:endParaRPr sz="1600" b="0" i="0" u="none" strike="noStrike" cap="none" dirty="0">
              <a:solidFill>
                <a:schemeClr val="accent1"/>
              </a:solidFill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</p:txBody>
      </p:sp>
      <p:sp>
        <p:nvSpPr>
          <p:cNvPr id="115" name="Google Shape;115;p16"/>
          <p:cNvSpPr/>
          <p:nvPr/>
        </p:nvSpPr>
        <p:spPr>
          <a:xfrm>
            <a:off x="5596128" y="1936495"/>
            <a:ext cx="484631" cy="66141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5529071" y="3451737"/>
            <a:ext cx="582168" cy="57912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6"/>
          <p:cNvSpPr/>
          <p:nvPr/>
        </p:nvSpPr>
        <p:spPr>
          <a:xfrm>
            <a:off x="5510784" y="5005832"/>
            <a:ext cx="609600" cy="6096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345534" y="792310"/>
            <a:ext cx="2825751" cy="215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None/>
            </a:pPr>
            <a:endParaRPr sz="1400" b="1" i="1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345540" y="2852669"/>
            <a:ext cx="2403476" cy="553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5080" lvl="0" indent="12700" algn="l" rtl="0">
              <a:lnSpc>
                <a:spcPct val="11769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Verdana"/>
              <a:buNone/>
            </a:pPr>
            <a:endParaRPr sz="3400" b="1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345540" y="4264004"/>
            <a:ext cx="2136776" cy="210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5080" lvl="0" indent="12700" algn="l" rtl="0">
              <a:lnSpc>
                <a:spcPct val="1072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None/>
            </a:pPr>
            <a:endParaRPr sz="1400" b="1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1" name="Google Shape;121;p16"/>
          <p:cNvSpPr/>
          <p:nvPr/>
        </p:nvSpPr>
        <p:spPr>
          <a:xfrm>
            <a:off x="234132" y="2060370"/>
            <a:ext cx="3881550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chemeClr val="lt1"/>
              </a:buClr>
              <a:buSzPts val="4000"/>
            </a:pPr>
            <a:r>
              <a:rPr lang="en-US" sz="3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Benefits of </a:t>
            </a:r>
            <a:r>
              <a:rPr lang="en-US" sz="3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chat </a:t>
            </a:r>
            <a:r>
              <a:rPr lang="en-US" sz="3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over apps</a:t>
            </a:r>
            <a:endParaRPr sz="3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/>
          <p:nvPr/>
        </p:nvSpPr>
        <p:spPr>
          <a:xfrm>
            <a:off x="55425" y="2194074"/>
            <a:ext cx="4219631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lang="en-US" sz="3600" b="1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Context diagram for a Chat App</a:t>
            </a:r>
            <a:endParaRPr sz="3600" b="1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4626620" y="1113954"/>
            <a:ext cx="5544616" cy="452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mes New Roman"/>
              <a:buNone/>
            </a:pPr>
            <a:endParaRPr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056" y="933637"/>
            <a:ext cx="6418344" cy="405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/>
          <p:nvPr/>
        </p:nvSpPr>
        <p:spPr>
          <a:xfrm>
            <a:off x="-84240" y="-15876"/>
            <a:ext cx="4277271" cy="7553708"/>
          </a:xfrm>
          <a:prstGeom prst="rect">
            <a:avLst/>
          </a:prstGeom>
          <a:solidFill>
            <a:srgbClr val="4E59A3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9"/>
          <p:cNvSpPr txBox="1"/>
          <p:nvPr/>
        </p:nvSpPr>
        <p:spPr>
          <a:xfrm>
            <a:off x="6335141" y="3346202"/>
            <a:ext cx="3044826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5080" lvl="0" indent="127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Times New Roman"/>
              <a:buNone/>
            </a:pPr>
            <a:endParaRPr dirty="0"/>
          </a:p>
        </p:txBody>
      </p:sp>
      <p:sp>
        <p:nvSpPr>
          <p:cNvPr id="143" name="Google Shape;143;p19"/>
          <p:cNvSpPr txBox="1"/>
          <p:nvPr/>
        </p:nvSpPr>
        <p:spPr>
          <a:xfrm>
            <a:off x="6335141" y="5506442"/>
            <a:ext cx="3311526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5080" lvl="0" indent="127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Times New Roman"/>
              <a:buNone/>
            </a:pPr>
            <a:endParaRPr sz="1600" b="0" i="0" u="none" strike="noStrike" cap="none" dirty="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19"/>
          <p:cNvSpPr txBox="1"/>
          <p:nvPr/>
        </p:nvSpPr>
        <p:spPr>
          <a:xfrm>
            <a:off x="6335141" y="1689843"/>
            <a:ext cx="3311526" cy="205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5080" lvl="0" indent="127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E59A3"/>
              </a:buClr>
              <a:buSzPts val="1800"/>
              <a:buFont typeface="Verdana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9"/>
          <p:cNvSpPr/>
          <p:nvPr/>
        </p:nvSpPr>
        <p:spPr>
          <a:xfrm>
            <a:off x="1618081" y="3961755"/>
            <a:ext cx="713232" cy="73456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9"/>
          <p:cNvSpPr txBox="1"/>
          <p:nvPr/>
        </p:nvSpPr>
        <p:spPr>
          <a:xfrm>
            <a:off x="345540" y="792310"/>
            <a:ext cx="2825751" cy="215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None/>
            </a:pPr>
            <a:endParaRPr sz="1400" b="1" i="1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8" name="Google Shape;148;p19"/>
          <p:cNvSpPr txBox="1"/>
          <p:nvPr/>
        </p:nvSpPr>
        <p:spPr>
          <a:xfrm>
            <a:off x="345540" y="2966504"/>
            <a:ext cx="254508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9"/>
          <p:cNvSpPr txBox="1"/>
          <p:nvPr/>
        </p:nvSpPr>
        <p:spPr>
          <a:xfrm>
            <a:off x="928316" y="2688450"/>
            <a:ext cx="2252157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12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Times New Roman"/>
              <a:buNone/>
            </a:pPr>
            <a:r>
              <a:rPr lang="en-US" sz="3200" b="1" dirty="0" smtClea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architecture</a:t>
            </a:r>
            <a:endParaRPr sz="3200" b="1" i="0" u="none" strike="noStrike" cap="none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3031" y="1443742"/>
            <a:ext cx="6475984" cy="4903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/>
          <p:nvPr/>
        </p:nvSpPr>
        <p:spPr>
          <a:xfrm>
            <a:off x="162124" y="2986162"/>
            <a:ext cx="4248472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How does it work?</a:t>
            </a:r>
            <a:endParaRPr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5" name="Google Shape;155;p20"/>
          <p:cNvSpPr/>
          <p:nvPr/>
        </p:nvSpPr>
        <p:spPr>
          <a:xfrm>
            <a:off x="4700031" y="3130178"/>
            <a:ext cx="5346700" cy="1661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57" y="1129554"/>
            <a:ext cx="6426143" cy="4285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/>
        </p:nvSpPr>
        <p:spPr>
          <a:xfrm>
            <a:off x="345527" y="792310"/>
            <a:ext cx="2825751" cy="215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None/>
            </a:pPr>
            <a:endParaRPr sz="1400" b="1" i="1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1" name="Google Shape;161;p21"/>
          <p:cNvSpPr txBox="1">
            <a:spLocks noGrp="1"/>
          </p:cNvSpPr>
          <p:nvPr>
            <p:ph type="title"/>
          </p:nvPr>
        </p:nvSpPr>
        <p:spPr>
          <a:xfrm>
            <a:off x="345540" y="3095931"/>
            <a:ext cx="3998696" cy="406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1117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imes New Roman"/>
              <a:buNone/>
            </a:pPr>
            <a:r>
              <a:rPr lang="en-US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How I managed the work</a:t>
            </a:r>
            <a:endParaRPr sz="1800" b="1" i="0" u="none" strike="noStrike" cap="none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345540" y="3609823"/>
            <a:ext cx="3653156" cy="474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12700" algn="l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Verdana"/>
              <a:buNone/>
            </a:pPr>
            <a:endParaRPr sz="3200" b="1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3" name="Google Shape;163;p21"/>
          <p:cNvSpPr txBox="1"/>
          <p:nvPr/>
        </p:nvSpPr>
        <p:spPr>
          <a:xfrm>
            <a:off x="5269658" y="3881073"/>
            <a:ext cx="4370706" cy="643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Verdana"/>
              <a:buNone/>
            </a:pPr>
            <a:endParaRPr sz="18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1"/>
          <p:cNvSpPr/>
          <p:nvPr/>
        </p:nvSpPr>
        <p:spPr>
          <a:xfrm>
            <a:off x="6587967" y="59615"/>
            <a:ext cx="1426464" cy="1094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129" y="1516047"/>
            <a:ext cx="6408271" cy="4187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Другая 8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81BD"/>
      </a:hlink>
      <a:folHlink>
        <a:srgbClr val="4F81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110</Words>
  <Application>Microsoft Office PowerPoint</Application>
  <PresentationFormat>Произвольный</PresentationFormat>
  <Paragraphs>45</Paragraphs>
  <Slides>13</Slides>
  <Notes>13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How I managed the work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Пользователь</cp:lastModifiedBy>
  <cp:revision>7</cp:revision>
  <dcterms:modified xsi:type="dcterms:W3CDTF">2022-05-19T00:12:45Z</dcterms:modified>
</cp:coreProperties>
</file>