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7889C-43EE-AE04-D606-22AD47E43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670D13-081E-D609-FE92-69C1023AC8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63F24B-051C-1001-17C5-02CA89A44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9742-37B2-4CC2-BC19-0FA05F58805C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E72207-5653-F927-D3BD-6BF3BAB12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E98F65-4302-93CE-BE12-81E6DEEE6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34B6C-7925-4A2F-B338-24DEC797A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474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112E4-4A81-AC74-C083-F8B658728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97B455-8CD9-4A2B-30FF-85CE5A140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F13E0D-967F-B7E9-D2AC-2BE7F9091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9742-37B2-4CC2-BC19-0FA05F58805C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B0AC69-5F40-A2A5-F866-55A339EE4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AB9678-689D-4850-9182-51B2F747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34B6C-7925-4A2F-B338-24DEC797A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437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B8EB5E9-AA79-1B9B-0788-836D50C2AB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51D71C-F74C-4DC7-0C5A-2C63B9544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95BBA7-9E21-CA35-4A83-999BFAC72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9742-37B2-4CC2-BC19-0FA05F58805C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ACC0E6-54F7-7E65-8205-5EBFCFB5A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7A7C5C-49FE-21CF-6AD7-123139A44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34B6C-7925-4A2F-B338-24DEC797A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33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63EAB6-DCFA-53A4-5F82-7FB672CE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32CEE1-785A-48B6-F2B1-836661E3E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63AFF3-6449-4A4D-8287-65933686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9742-37B2-4CC2-BC19-0FA05F58805C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418823-745A-0A94-2B6B-45471FD7F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2337A7-55AC-1BAD-64FB-CD808DABC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34B6C-7925-4A2F-B338-24DEC797A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302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792B12-9829-57A7-5573-B5BC8D1CF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859001-5401-1E2E-FF5B-AB3D057F0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2ABC59-FA42-4B01-EDC3-88E566EC0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9742-37B2-4CC2-BC19-0FA05F58805C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160B57-AFFA-D493-D2DF-6ED41643B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2718D8-25C1-7B26-B1B1-1A69A1A60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34B6C-7925-4A2F-B338-24DEC797A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56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6AA17-9891-314B-D424-0366650F6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89DB58-0D08-13B3-7B44-6B6A81CC47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DD3CCF-BD99-4B39-1010-34546A43A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5507CA-AD54-48BE-0DDB-59BBC8BBE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9742-37B2-4CC2-BC19-0FA05F58805C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38372D-A103-82AB-A5FB-68D97D858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1C6F88-C09A-B06B-B104-D65CDDA41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34B6C-7925-4A2F-B338-24DEC797A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957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6A68B-4B07-BC3E-157D-668202C9C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CA9A0D-C375-1DFE-348D-12AD18C9B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53816A-D162-9B87-61F3-B3A62277C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247294-B3B9-86E8-56FB-20135A318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4C955E-8BC4-E410-C2EE-3346ADB4D3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FAC479-573E-A3CD-6C69-F4642DFF1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9742-37B2-4CC2-BC19-0FA05F58805C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190FD0-D7A6-FFDE-597D-B29AB0081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95F6F8-F4E9-6414-1F72-1036952BE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34B6C-7925-4A2F-B338-24DEC797A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680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BDBAE-0F3D-383F-CE4B-31C9E2794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B3AD6CD-C753-7983-A880-2BCB8AE72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9742-37B2-4CC2-BC19-0FA05F58805C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9C7365-A5E6-CE6A-38CF-86B96ACFA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EAD7DA-7D16-E15A-BA07-EC15733BB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34B6C-7925-4A2F-B338-24DEC797A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508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3F3C269-7DB5-A96C-8BD6-B00281637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9742-37B2-4CC2-BC19-0FA05F58805C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BF587D-CFBA-C900-C598-9B1927E2F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FCF25E-6124-2787-8A0D-B6FAFF8ED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34B6C-7925-4A2F-B338-24DEC797A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404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DD301-1EF6-ACAF-8F10-FA4227220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DD73CB-65F3-DBDE-DE17-4E2B0A5FB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9A03AF-3C40-E091-B9DD-7A2A2A78F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6905BF-7431-65CD-71D3-C15A1BE4D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9742-37B2-4CC2-BC19-0FA05F58805C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5457A9-F498-B338-527F-DCA5A387C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A37348-C874-B7C5-F609-ECBB41B38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34B6C-7925-4A2F-B338-24DEC797A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96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FE9C5-EAB0-7B9C-0AD9-1172D31F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A58089-9ED8-828C-98C2-07965531DC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BEA96B-08C6-87B2-4598-1001DF763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CDFDB6-2E67-CA6B-E143-1274C5588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9742-37B2-4CC2-BC19-0FA05F58805C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F97A18-2A24-A2E8-A7BF-EDE61585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437227-FA93-1D62-25D4-10B801511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34B6C-7925-4A2F-B338-24DEC797A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225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6CCA74-59F2-1E03-1195-444235F18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8890DE-BB80-22F5-30DA-EFBF69EA6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09D019-8AB7-9C1B-C6DC-40EC26DFDD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679742-37B2-4CC2-BC19-0FA05F58805C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076A95-0D6B-ABEC-4E86-D3E94CE01A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274335-C4D1-7716-0A9C-CA18099297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734B6C-7925-4A2F-B338-24DEC797A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91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96A26E-8DD0-4437-69C5-E98A9D67E978}"/>
              </a:ext>
            </a:extLst>
          </p:cNvPr>
          <p:cNvSpPr txBox="1"/>
          <p:nvPr/>
        </p:nvSpPr>
        <p:spPr>
          <a:xfrm>
            <a:off x="997819" y="821093"/>
            <a:ext cx="915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main</a:t>
            </a:r>
            <a:endParaRPr lang="ko-KR" altLang="en-US" sz="24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0CC6D8-9BA0-94D9-05B3-2822B4AEF8AA}"/>
              </a:ext>
            </a:extLst>
          </p:cNvPr>
          <p:cNvSpPr txBox="1"/>
          <p:nvPr/>
        </p:nvSpPr>
        <p:spPr>
          <a:xfrm>
            <a:off x="1206273" y="1770252"/>
            <a:ext cx="707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dev</a:t>
            </a:r>
            <a:endParaRPr lang="ko-KR" altLang="en-US" sz="24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A47E7F-D51F-BF80-A02C-359737166138}"/>
              </a:ext>
            </a:extLst>
          </p:cNvPr>
          <p:cNvSpPr txBox="1"/>
          <p:nvPr/>
        </p:nvSpPr>
        <p:spPr>
          <a:xfrm>
            <a:off x="722359" y="2737266"/>
            <a:ext cx="1191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feat/aa</a:t>
            </a:r>
            <a:endParaRPr lang="ko-KR" altLang="en-US" sz="24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28B015E-96CA-D01B-00A1-ABB5CB93A425}"/>
              </a:ext>
            </a:extLst>
          </p:cNvPr>
          <p:cNvSpPr/>
          <p:nvPr/>
        </p:nvSpPr>
        <p:spPr>
          <a:xfrm>
            <a:off x="2125580" y="923589"/>
            <a:ext cx="256672" cy="2566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0CC7B5D-518A-383A-5F0F-B53C07DB5208}"/>
              </a:ext>
            </a:extLst>
          </p:cNvPr>
          <p:cNvSpPr/>
          <p:nvPr/>
        </p:nvSpPr>
        <p:spPr>
          <a:xfrm>
            <a:off x="2125580" y="1872748"/>
            <a:ext cx="256672" cy="256672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233B215-D6DF-5FEE-A219-5B38DD07E09D}"/>
              </a:ext>
            </a:extLst>
          </p:cNvPr>
          <p:cNvSpPr/>
          <p:nvPr/>
        </p:nvSpPr>
        <p:spPr>
          <a:xfrm>
            <a:off x="4105916" y="1872748"/>
            <a:ext cx="256672" cy="256672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246CB-01D7-94A1-C031-B87FE98B094B}"/>
              </a:ext>
            </a:extLst>
          </p:cNvPr>
          <p:cNvSpPr txBox="1"/>
          <p:nvPr/>
        </p:nvSpPr>
        <p:spPr>
          <a:xfrm>
            <a:off x="722359" y="3601784"/>
            <a:ext cx="1234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feat/bb</a:t>
            </a:r>
            <a:endParaRPr lang="ko-KR" altLang="en-US" sz="24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9AC6896-4811-4916-F338-572A2672E141}"/>
              </a:ext>
            </a:extLst>
          </p:cNvPr>
          <p:cNvSpPr/>
          <p:nvPr/>
        </p:nvSpPr>
        <p:spPr>
          <a:xfrm>
            <a:off x="2125580" y="2839762"/>
            <a:ext cx="256672" cy="256672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9FE7E33-16A9-E340-DD94-9AD76BB6B84A}"/>
              </a:ext>
            </a:extLst>
          </p:cNvPr>
          <p:cNvSpPr/>
          <p:nvPr/>
        </p:nvSpPr>
        <p:spPr>
          <a:xfrm>
            <a:off x="2125580" y="3704280"/>
            <a:ext cx="256672" cy="256672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FFB5467-673C-05C8-817C-5DA86F337B7D}"/>
              </a:ext>
            </a:extLst>
          </p:cNvPr>
          <p:cNvSpPr/>
          <p:nvPr/>
        </p:nvSpPr>
        <p:spPr>
          <a:xfrm>
            <a:off x="3115748" y="2839762"/>
            <a:ext cx="256672" cy="256672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24DF62A-A9C3-7314-D6A1-48A562EFC1D3}"/>
              </a:ext>
            </a:extLst>
          </p:cNvPr>
          <p:cNvSpPr/>
          <p:nvPr/>
        </p:nvSpPr>
        <p:spPr>
          <a:xfrm>
            <a:off x="4105916" y="2839762"/>
            <a:ext cx="256672" cy="256672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94D06D9-EB9C-32C7-024D-64DBB6633F51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2382252" y="2001084"/>
            <a:ext cx="1723664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9E45678-7CDB-9F9B-8B7B-4C690909FA2A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>
            <a:off x="2382252" y="2968098"/>
            <a:ext cx="733496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83CDEE8-0A53-5ED5-C29F-B2773070C1C9}"/>
              </a:ext>
            </a:extLst>
          </p:cNvPr>
          <p:cNvCxnSpPr>
            <a:cxnSpLocks/>
          </p:cNvCxnSpPr>
          <p:nvPr/>
        </p:nvCxnSpPr>
        <p:spPr>
          <a:xfrm>
            <a:off x="3372420" y="2977122"/>
            <a:ext cx="733496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587FF271-4543-F5CD-9F55-AAD8469B3EF2}"/>
              </a:ext>
            </a:extLst>
          </p:cNvPr>
          <p:cNvSpPr/>
          <p:nvPr/>
        </p:nvSpPr>
        <p:spPr>
          <a:xfrm>
            <a:off x="5096084" y="1871207"/>
            <a:ext cx="256672" cy="256672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E71B749-2B46-A5A1-5F47-E1F1FA13DD6E}"/>
              </a:ext>
            </a:extLst>
          </p:cNvPr>
          <p:cNvCxnSpPr>
            <a:cxnSpLocks/>
            <a:stCxn id="11" idx="6"/>
            <a:endCxn id="32" idx="2"/>
          </p:cNvCxnSpPr>
          <p:nvPr/>
        </p:nvCxnSpPr>
        <p:spPr>
          <a:xfrm flipV="1">
            <a:off x="4362588" y="1999543"/>
            <a:ext cx="733496" cy="154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33D6DE4-0DC5-5BDB-AAA6-BEC079BE191C}"/>
              </a:ext>
            </a:extLst>
          </p:cNvPr>
          <p:cNvCxnSpPr>
            <a:cxnSpLocks/>
            <a:stCxn id="19" idx="0"/>
            <a:endCxn id="11" idx="4"/>
          </p:cNvCxnSpPr>
          <p:nvPr/>
        </p:nvCxnSpPr>
        <p:spPr>
          <a:xfrm flipV="1">
            <a:off x="4234252" y="2129420"/>
            <a:ext cx="0" cy="710342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8B7D000B-1C73-D520-C5C1-2F9889EC15E4}"/>
              </a:ext>
            </a:extLst>
          </p:cNvPr>
          <p:cNvSpPr/>
          <p:nvPr/>
        </p:nvSpPr>
        <p:spPr>
          <a:xfrm>
            <a:off x="5096084" y="3704280"/>
            <a:ext cx="256672" cy="256672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C2DB345-37CD-D74D-1C74-2AAE7EDC4C86}"/>
              </a:ext>
            </a:extLst>
          </p:cNvPr>
          <p:cNvCxnSpPr>
            <a:cxnSpLocks/>
            <a:endCxn id="38" idx="2"/>
          </p:cNvCxnSpPr>
          <p:nvPr/>
        </p:nvCxnSpPr>
        <p:spPr>
          <a:xfrm>
            <a:off x="2382252" y="3832616"/>
            <a:ext cx="2713832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0C39426-F50E-09FF-BD68-F962F6CB1376}"/>
              </a:ext>
            </a:extLst>
          </p:cNvPr>
          <p:cNvCxnSpPr>
            <a:cxnSpLocks/>
            <a:stCxn id="32" idx="4"/>
            <a:endCxn id="38" idx="0"/>
          </p:cNvCxnSpPr>
          <p:nvPr/>
        </p:nvCxnSpPr>
        <p:spPr>
          <a:xfrm>
            <a:off x="5224420" y="2127879"/>
            <a:ext cx="0" cy="157640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7585A90-1412-4C3E-ED67-8AC3A6F8BBFB}"/>
              </a:ext>
            </a:extLst>
          </p:cNvPr>
          <p:cNvSpPr txBox="1"/>
          <p:nvPr/>
        </p:nvSpPr>
        <p:spPr>
          <a:xfrm>
            <a:off x="3136406" y="2125470"/>
            <a:ext cx="1019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Pull</a:t>
            </a:r>
          </a:p>
          <a:p>
            <a:pPr algn="r"/>
            <a:r>
              <a:rPr lang="en-US" altLang="ko-KR" dirty="0"/>
              <a:t>Request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0791D4-02E4-3528-5851-786C238EEF08}"/>
              </a:ext>
            </a:extLst>
          </p:cNvPr>
          <p:cNvSpPr txBox="1"/>
          <p:nvPr/>
        </p:nvSpPr>
        <p:spPr>
          <a:xfrm>
            <a:off x="5224420" y="2655096"/>
            <a:ext cx="101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Merge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DBEB7CD-A4E0-7A6E-8FA4-E3CF4FD56BAE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2382252" y="1051925"/>
            <a:ext cx="284216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870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Noto Sans KR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수영 김</dc:creator>
  <cp:lastModifiedBy>수영 김</cp:lastModifiedBy>
  <cp:revision>2</cp:revision>
  <dcterms:created xsi:type="dcterms:W3CDTF">2024-03-18T09:31:51Z</dcterms:created>
  <dcterms:modified xsi:type="dcterms:W3CDTF">2024-03-18T12:59:29Z</dcterms:modified>
</cp:coreProperties>
</file>