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01967-B8D4-4FA0-8E3A-0E45192C8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99730-F64C-41EA-820F-299A9640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2BD72-534B-4778-861D-CE78FB08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3AA68-FED5-4BB8-84C5-2C43DE88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206C9-9F9A-40DC-83A8-02D562F9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3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7D09C-585C-47FA-80CE-B9C4EB51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80C30E-FDBA-4E49-A775-A3E561C30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041DF-8F77-4F0C-B671-B4CCF11C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0E92F-041F-4A2B-9260-229A4CDC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3832D-6710-4A2C-83CC-A77C541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4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F9C001-98AF-4CDA-90D3-C0DAA879B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BA36A-9547-4B74-8469-961A5447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E5398-A376-43D5-A8FB-ED07C1F7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3FCC5-93F3-4B01-B4A2-BF9658F0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EFDD2-0A26-4C81-814D-36BC4E67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9BDA2-2DDE-42E1-A11D-7401C90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45C99-3AB7-46FA-94B1-A3E0DE6B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D4AAD-CDDB-4B8E-A999-7AA058CB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08C1E-1B17-4549-AE59-E750303C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A7F6F-72EB-4A6F-9B44-1226A5A4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E84CC-5EED-4E17-8E24-0B924D16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636B7-8055-4226-8CCC-17F7E6E4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6A32A-97A2-41A1-ADAE-E38A3BF0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C5D8A-CB49-4210-8CE7-DA17E214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4A28F-743E-4A98-B058-5D1AEC3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48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49325-922A-4BC0-BF93-2364EBD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38FD7-255E-4E80-8A29-C06FE6325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631A5A-969D-47FB-A4B1-30918A0C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7083A-106A-4BDF-ADA2-BA172251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BED16F-D5D9-483F-BB33-648C99DA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41C1E6-5529-43BB-8621-48C45293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9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0605D-0EA3-4213-8D77-9096C10E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E969E-B207-4054-BE12-45B9D7BA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6A33DB-9831-43A6-B23B-20498B91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5C36FC-95D2-4041-91E6-71BD2F74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CBE8A0-E5AA-44F7-9B74-19567DE8F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8D08CE-B1E4-43E9-A95F-53A995C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320C88-23C7-4B41-984E-CB02C6AC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704B1-BF5E-4018-A88F-87A7BB78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837B-4543-4684-AC42-182759D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4DE768-7358-4C32-BC7E-BFB118B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6AF3FD-057E-4406-92EB-3106DAD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7D5F0E-13FB-4735-B8D0-558B2E40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129247-7327-4607-93C9-153D133D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166F7E-1324-4E30-856D-A2782FCF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83275C-2091-4035-BF62-A004271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C7375-E37D-4814-AE21-310486B1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479B9-33FE-45BA-9FB8-386858F0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068C31-247E-4341-8851-39F12442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58C6A-8979-4CA9-9A51-60B5B89E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811B3-799A-462B-A598-6A7E48CB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B9D8E-098B-4B6B-A35C-791F17B6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85009-BEEC-431B-9D5F-0B5EDF32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2D9ED4-0B65-43A2-A34C-73C7AB83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20C2E6-D52B-46B8-BAA5-8DA06FE4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0AEAAC-8D69-44F6-B5EB-622C5552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15253-CBCE-4AD9-B858-1B44D8D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EED95C-FB70-447A-ACDA-C7CBE2EE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B5D9-771B-40BF-B64D-F01BD5CF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9B2F4-876C-43A0-86A1-5B006A0D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DD95C-3377-4919-AFAE-72CE0B299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1E9B8-205B-4C85-9A1E-319E23273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BA8C0-1FD5-4917-AF45-261E23058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81F50-4D56-4B09-A079-F3528EA7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Кирильчика</a:t>
            </a:r>
            <a:r>
              <a:rPr lang="ru-RU" dirty="0"/>
              <a:t> Алексея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F90F6E-0264-49E4-81AA-C0F49B64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2668"/>
            <a:ext cx="9144000" cy="1016000"/>
          </a:xfrm>
        </p:spPr>
        <p:txBody>
          <a:bodyPr/>
          <a:lstStyle/>
          <a:p>
            <a:r>
              <a:rPr lang="ru-RU" dirty="0"/>
              <a:t>КРАСНОЯРСКИЙ КРАЙ</a:t>
            </a:r>
          </a:p>
        </p:txBody>
      </p:sp>
      <p:pic>
        <p:nvPicPr>
          <p:cNvPr id="6146" name="Picture 2" descr="Куда пойти с ребенком зимой в Красноярске 2025: 15 лучших мест с ценами,  адресами, режимом работы, фото и отзывами">
            <a:extLst>
              <a:ext uri="{FF2B5EF4-FFF2-40B4-BE49-F238E27FC236}">
                <a16:creationId xmlns:a16="http://schemas.microsoft.com/office/drawing/2014/main" id="{3F01D3FA-48BC-4310-A546-F83F6765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534"/>
            <a:ext cx="12192000" cy="5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42D89-C202-4722-A504-C67624F3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BAB67-6919-4178-A9C0-AE94F33B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76199"/>
            <a:ext cx="10515600" cy="12022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Красноярском краю более 2 849 169 людей. в красноярском краю добывают 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нефть, газ, железные руды, уголь, цветные и редкие металлы, нерудные минералы</a:t>
            </a:r>
            <a:r>
              <a:rPr lang="ru-RU" b="1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ru-RU" dirty="0"/>
          </a:p>
        </p:txBody>
      </p:sp>
      <p:pic>
        <p:nvPicPr>
          <p:cNvPr id="2050" name="Picture 2" descr="Отзывы о «Шахта Ангидрит», Красноярский край, городской округ Норильск,  территория Рудник Ангидрит, 1 — Яндекс Карты">
            <a:extLst>
              <a:ext uri="{FF2B5EF4-FFF2-40B4-BE49-F238E27FC236}">
                <a16:creationId xmlns:a16="http://schemas.microsoft.com/office/drawing/2014/main" id="{1DC9538E-F8BE-4EF0-8BD4-4750B14B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1"/>
            <a:ext cx="12192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4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271CE-E0D1-4B6C-B4B6-FBB4F8B7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E0B09-9CAD-4EFB-A2BC-F455974A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77"/>
            <a:ext cx="10515600" cy="2463799"/>
          </a:xfrm>
        </p:spPr>
        <p:txBody>
          <a:bodyPr/>
          <a:lstStyle/>
          <a:p>
            <a:r>
              <a:rPr lang="ru-RU" dirty="0"/>
              <a:t>Красноярский край славится своими горами лесами и природой. В Красноярском краю очень много животных</a:t>
            </a:r>
            <a:r>
              <a:rPr lang="en-US" dirty="0"/>
              <a:t>,</a:t>
            </a:r>
            <a:r>
              <a:rPr lang="ru-RU" dirty="0"/>
              <a:t> из красной книги.</a:t>
            </a:r>
          </a:p>
        </p:txBody>
      </p:sp>
      <p:pic>
        <p:nvPicPr>
          <p:cNvPr id="3074" name="Picture 2" descr="Природа Красноярского края | Животный мир и природа Красноярского края">
            <a:extLst>
              <a:ext uri="{FF2B5EF4-FFF2-40B4-BE49-F238E27FC236}">
                <a16:creationId xmlns:a16="http://schemas.microsoft.com/office/drawing/2014/main" id="{5620161B-7F4B-4160-8E0D-E2495328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2" y="516255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Достопримечательности Красноярского края: лучшие места с фото, отзывами,  ценами, названиями и описаниями">
            <a:extLst>
              <a:ext uri="{FF2B5EF4-FFF2-40B4-BE49-F238E27FC236}">
                <a16:creationId xmlns:a16="http://schemas.microsoft.com/office/drawing/2014/main" id="{49043703-08C1-4731-9A48-B0E829C5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42" y="4885267"/>
            <a:ext cx="2353733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Видеоролик о природе Красноярского Края. - YouTube">
            <a:extLst>
              <a:ext uri="{FF2B5EF4-FFF2-40B4-BE49-F238E27FC236}">
                <a16:creationId xmlns:a16="http://schemas.microsoft.com/office/drawing/2014/main" id="{ABC724A1-461C-442F-921B-C6BE34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99" y="528664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Более 4 500 работ на тему «красноярский край»: стоковые фото, картинки и  изображения royalty-free - iStock">
            <a:extLst>
              <a:ext uri="{FF2B5EF4-FFF2-40B4-BE49-F238E27FC236}">
                <a16:creationId xmlns:a16="http://schemas.microsoft.com/office/drawing/2014/main" id="{7BC440B2-3D51-4411-9AC3-537C1D39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Природа Красноярского края | Животный мир и природа Красноярского края">
            <a:extLst>
              <a:ext uri="{FF2B5EF4-FFF2-40B4-BE49-F238E27FC236}">
                <a16:creationId xmlns:a16="http://schemas.microsoft.com/office/drawing/2014/main" id="{6C2A7023-31E2-4C0E-BE52-DDBA98EB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54356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Красноярская природа - фото">
            <a:extLst>
              <a:ext uri="{FF2B5EF4-FFF2-40B4-BE49-F238E27FC236}">
                <a16:creationId xmlns:a16="http://schemas.microsoft.com/office/drawing/2014/main" id="{EB37645C-5079-4C05-8224-600B8C06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4856425"/>
            <a:ext cx="2857500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Природа, растения и животные Красноярского края">
            <a:extLst>
              <a:ext uri="{FF2B5EF4-FFF2-40B4-BE49-F238E27FC236}">
                <a16:creationId xmlns:a16="http://schemas.microsoft.com/office/drawing/2014/main" id="{7D2F7C9F-D4C0-4BAA-A012-25B76183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55" y="4365358"/>
            <a:ext cx="1970616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Природные экскурсии в Красноярске">
            <a:extLst>
              <a:ext uri="{FF2B5EF4-FFF2-40B4-BE49-F238E27FC236}">
                <a16:creationId xmlns:a16="http://schemas.microsoft.com/office/drawing/2014/main" id="{0450E908-3AD6-4416-8902-CE271C83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42" y="1943368"/>
            <a:ext cx="5040312" cy="29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Красноярская ГЭС. Россия, Красноярский край, Дивногорск - «Красноярская ГЭС  - это то, ради чего можно поехать в Сибирь» | отзывы">
            <a:extLst>
              <a:ext uri="{FF2B5EF4-FFF2-40B4-BE49-F238E27FC236}">
                <a16:creationId xmlns:a16="http://schemas.microsoft.com/office/drawing/2014/main" id="{8A2F673E-6CDF-4A3A-9EFF-D92A7816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06" y="2082800"/>
            <a:ext cx="2413794" cy="226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25 лучших достопримечательностей Красноярского края - описание и фото">
            <a:extLst>
              <a:ext uri="{FF2B5EF4-FFF2-40B4-BE49-F238E27FC236}">
                <a16:creationId xmlns:a16="http://schemas.microsoft.com/office/drawing/2014/main" id="{8158D020-00A7-4A8C-BDA8-E5CFD3E6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621"/>
            <a:ext cx="5129741" cy="221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8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8F0A7-D23A-4767-90D7-B5214D60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2AB9D-2F35-4AE0-889F-790F6558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3216275"/>
          </a:xfrm>
        </p:spPr>
        <p:txBody>
          <a:bodyPr/>
          <a:lstStyle/>
          <a:p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В Красноярском крае сосредоточено около 40 % кондиционных угольных ресурсов России и почти 25 % разведанных запасов. Общие запасы угля в регионе составляют более 4 трлн тонн. Они сосредоточены в угольных бассейнах. </a:t>
            </a:r>
            <a:endParaRPr lang="ru-RU" dirty="0"/>
          </a:p>
        </p:txBody>
      </p:sp>
      <p:pic>
        <p:nvPicPr>
          <p:cNvPr id="4098" name="Picture 2" descr="Натуральные камни и минералы Красноярский край, каталог месторождений  полезных ископаемых">
            <a:extLst>
              <a:ext uri="{FF2B5EF4-FFF2-40B4-BE49-F238E27FC236}">
                <a16:creationId xmlns:a16="http://schemas.microsoft.com/office/drawing/2014/main" id="{E22EAF57-6D01-4592-B9CD-E0DAE648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1025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Минералы и месторождения Красноярского края / Месторождения полезных  ископаемых">
            <a:extLst>
              <a:ext uri="{FF2B5EF4-FFF2-40B4-BE49-F238E27FC236}">
                <a16:creationId xmlns:a16="http://schemas.microsoft.com/office/drawing/2014/main" id="{9590F54E-606D-43DF-8119-AB371869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83" y="46132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расноярский край, Центральная Сибирь, Россия. Описание, минералы,  фотографии. Минералы и месторождения. webmineral.ru">
            <a:extLst>
              <a:ext uri="{FF2B5EF4-FFF2-40B4-BE49-F238E27FC236}">
                <a16:creationId xmlns:a16="http://schemas.microsoft.com/office/drawing/2014/main" id="{00744952-7264-44F2-8409-6F2D2815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08" y="4940300"/>
            <a:ext cx="24574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Натуральные камни и минералы Красноярский край, каталог месторождений  полезных ископаемых">
            <a:extLst>
              <a:ext uri="{FF2B5EF4-FFF2-40B4-BE49-F238E27FC236}">
                <a16:creationId xmlns:a16="http://schemas.microsoft.com/office/drawing/2014/main" id="{2C492879-265A-41BF-9F25-2B6FF9BD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58" y="500221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В Норильске на шахте «Глубокая» вскрыта первая залежь богатой руды | АиФ  Красноярск">
            <a:extLst>
              <a:ext uri="{FF2B5EF4-FFF2-40B4-BE49-F238E27FC236}">
                <a16:creationId xmlns:a16="http://schemas.microsoft.com/office/drawing/2014/main" id="{75901630-7788-42BF-B7A9-51A3993E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4207933"/>
            <a:ext cx="3439583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В рудах красноярского месторождения нашли новый источник ниобия» в блоге  «Добыча и разведка полезных ископаемых» - Сделано у нас">
            <a:extLst>
              <a:ext uri="{FF2B5EF4-FFF2-40B4-BE49-F238E27FC236}">
                <a16:creationId xmlns:a16="http://schemas.microsoft.com/office/drawing/2014/main" id="{41E5F123-3B61-4447-9349-88BDB118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25891"/>
            <a:ext cx="2692400" cy="321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В Красноярске определили состав &quot;флюидов золота&quot; - Российские Инновации РИА  Новости, 26.03.2025">
            <a:extLst>
              <a:ext uri="{FF2B5EF4-FFF2-40B4-BE49-F238E27FC236}">
                <a16:creationId xmlns:a16="http://schemas.microsoft.com/office/drawing/2014/main" id="{B6259E10-CEF3-467A-90AE-ADA62D55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1912938"/>
            <a:ext cx="4555067" cy="263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Музей геологии Центральной Сибири - Новости">
            <a:extLst>
              <a:ext uri="{FF2B5EF4-FFF2-40B4-BE49-F238E27FC236}">
                <a16:creationId xmlns:a16="http://schemas.microsoft.com/office/drawing/2014/main" id="{ADF592E7-CAD4-40F9-A3AD-855E9B84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932" y="1752602"/>
            <a:ext cx="3412067" cy="24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4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C9F49-41EE-4DFC-9B9F-5138BB33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51339-4C5F-40AD-812E-CE7493E0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2683933"/>
          </a:xfrm>
        </p:spPr>
        <p:txBody>
          <a:bodyPr>
            <a:normAutofit/>
          </a:bodyPr>
          <a:lstStyle/>
          <a:p>
            <a:r>
              <a:rPr lang="ru-RU" dirty="0"/>
              <a:t>Эти бассейны называются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dirty="0" err="1"/>
              <a:t>кубасс</a:t>
            </a:r>
            <a:r>
              <a:rPr lang="ru-RU" dirty="0"/>
              <a:t> в одном таком бассейне может находится более 100 тонн угля разных руд и минералов.</a:t>
            </a:r>
          </a:p>
        </p:txBody>
      </p:sp>
      <p:pic>
        <p:nvPicPr>
          <p:cNvPr id="1028" name="Picture 4" descr="В Костромской области появятся спецплощадки для хранения резервов угля -  РИА Новости, 11.10.2017">
            <a:extLst>
              <a:ext uri="{FF2B5EF4-FFF2-40B4-BE49-F238E27FC236}">
                <a16:creationId xmlns:a16="http://schemas.microsoft.com/office/drawing/2014/main" id="{421EADAB-21FF-496C-B2BF-00CF7084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400"/>
            <a:ext cx="12192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A860A-3013-4F04-9ABD-2C6F22A8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4866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                  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D097-5646-488F-970D-23E9BBDA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Огонь уничтожил частное хранилище с углём в Прокопьевске - МК Кузбасс">
            <a:extLst>
              <a:ext uri="{FF2B5EF4-FFF2-40B4-BE49-F238E27FC236}">
                <a16:creationId xmlns:a16="http://schemas.microsoft.com/office/drawing/2014/main" id="{0F8F782B-DD49-4DA2-9662-36C6F196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867"/>
            <a:ext cx="12192000" cy="64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61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111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Тема Office</vt:lpstr>
      <vt:lpstr>Кирильчика Алексея 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                    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Кирильчика Алексея</dc:title>
  <dc:creator>Антон</dc:creator>
  <cp:lastModifiedBy>Антон</cp:lastModifiedBy>
  <cp:revision>6</cp:revision>
  <dcterms:created xsi:type="dcterms:W3CDTF">2025-09-24T16:19:42Z</dcterms:created>
  <dcterms:modified xsi:type="dcterms:W3CDTF">2025-09-24T17:02:36Z</dcterms:modified>
</cp:coreProperties>
</file>